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Crete Round"/>
      <p:regular r:id="rId50"/>
      <p:italic r:id="rId51"/>
    </p:embeddedFont>
    <p:embeddedFont>
      <p:font typeface="Questrial"/>
      <p:regular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45EC34-C2FC-4C2F-85F1-6DB301CD33C0}">
  <a:tblStyle styleId="{3845EC34-C2FC-4C2F-85F1-6DB301CD33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reteRound-italic.fntdata"/><Relationship Id="rId50" Type="http://schemas.openxmlformats.org/officeDocument/2006/relationships/font" Target="fonts/CreteRound-regular.fntdata"/><Relationship Id="rId52" Type="http://schemas.openxmlformats.org/officeDocument/2006/relationships/font" Target="fonts/Questrial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e5612b61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e5612b61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323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45e0c46fd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e45e0c46fd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323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e63fd1d304_0_2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e63fd1d304_0_2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e46e13f8b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e46e13f8b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e45e0c46f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e45e0c46f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6323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e46e13f8b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e46e13f8b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323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dc8814886f_1_17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dc8814886f_1_17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566b6235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566b6235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e566b6235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e566b6235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e566b6235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e566b6235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46e13f8bf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e46e13f8bf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e566b6235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e566b6235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e566b6235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e566b6235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e4718b7908_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e4718b7908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e566b6235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e566b6235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66b6235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66b6235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e566b6235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e566b6235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e566b6235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e566b6235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e566b6235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e566b6235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e566b6235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e566b6235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e566b6235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e566b6235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c2888b138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c2888b138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e566b6235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e566b6235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e566b6235c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e566b6235c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e46e13f8bf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e46e13f8bf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e5612b612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e5612b612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e5612b612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e5612b612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e5612b612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e5612b612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e5612b612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e5612b612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e5612b612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e5612b612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e5612b612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e5612b612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46e13f8bf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46e13f8bf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c2888b13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c2888b13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e5612b612a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e5612b612a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e63fd1d304_0_4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e63fd1d304_0_4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63fd1d304_0_2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63fd1d304_0_2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63fd1d304_0_2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e63fd1d304_0_2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e63fd1d304_0_4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e63fd1d304_0_4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c8814886f_1_17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c8814886f_1_17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6323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378100" y="1266200"/>
            <a:ext cx="51144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492500" y="672875"/>
            <a:ext cx="15465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000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1378100" y="2772500"/>
            <a:ext cx="51144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1378100" y="3322100"/>
            <a:ext cx="51144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 rot="1027604">
            <a:off x="-125263" y="-242012"/>
            <a:ext cx="2297110" cy="2521878"/>
            <a:chOff x="-312899" y="-249103"/>
            <a:chExt cx="2297003" cy="2521761"/>
          </a:xfrm>
        </p:grpSpPr>
        <p:sp>
          <p:nvSpPr>
            <p:cNvPr id="17" name="Google Shape;17;p2"/>
            <p:cNvSpPr/>
            <p:nvPr/>
          </p:nvSpPr>
          <p:spPr>
            <a:xfrm rot="624563">
              <a:off x="597352" y="-185837"/>
              <a:ext cx="742269" cy="460650"/>
            </a:xfrm>
            <a:custGeom>
              <a:rect b="b" l="l" r="r" t="t"/>
              <a:pathLst>
                <a:path extrusionOk="0" h="14077" w="22683">
                  <a:moveTo>
                    <a:pt x="1034" y="0"/>
                  </a:moveTo>
                  <a:cubicBezTo>
                    <a:pt x="500" y="0"/>
                    <a:pt x="0" y="500"/>
                    <a:pt x="33" y="1001"/>
                  </a:cubicBezTo>
                  <a:lnTo>
                    <a:pt x="33" y="1134"/>
                  </a:lnTo>
                  <a:cubicBezTo>
                    <a:pt x="0" y="1234"/>
                    <a:pt x="0" y="1301"/>
                    <a:pt x="0" y="1434"/>
                  </a:cubicBezTo>
                  <a:cubicBezTo>
                    <a:pt x="33" y="5104"/>
                    <a:pt x="234" y="8773"/>
                    <a:pt x="367" y="12442"/>
                  </a:cubicBezTo>
                  <a:cubicBezTo>
                    <a:pt x="400" y="13009"/>
                    <a:pt x="834" y="13410"/>
                    <a:pt x="1368" y="13443"/>
                  </a:cubicBezTo>
                  <a:cubicBezTo>
                    <a:pt x="8072" y="13910"/>
                    <a:pt x="14811" y="14077"/>
                    <a:pt x="21515" y="14077"/>
                  </a:cubicBezTo>
                  <a:cubicBezTo>
                    <a:pt x="22049" y="14077"/>
                    <a:pt x="22516" y="13610"/>
                    <a:pt x="22516" y="13076"/>
                  </a:cubicBezTo>
                  <a:cubicBezTo>
                    <a:pt x="22683" y="9107"/>
                    <a:pt x="22683" y="5137"/>
                    <a:pt x="22650" y="1168"/>
                  </a:cubicBezTo>
                  <a:cubicBezTo>
                    <a:pt x="22650" y="634"/>
                    <a:pt x="22183" y="167"/>
                    <a:pt x="21649" y="167"/>
                  </a:cubicBezTo>
                  <a:cubicBezTo>
                    <a:pt x="18953" y="193"/>
                    <a:pt x="16263" y="214"/>
                    <a:pt x="13577" y="214"/>
                  </a:cubicBezTo>
                  <a:cubicBezTo>
                    <a:pt x="9384" y="214"/>
                    <a:pt x="5203" y="163"/>
                    <a:pt x="1034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624563">
              <a:off x="1452622" y="-47153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rgbClr val="71BC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624563">
              <a:off x="290368" y="-104042"/>
              <a:ext cx="562191" cy="650610"/>
            </a:xfrm>
            <a:custGeom>
              <a:rect b="b" l="l" r="r" t="t"/>
              <a:pathLst>
                <a:path extrusionOk="0" h="19882" w="17180">
                  <a:moveTo>
                    <a:pt x="15545" y="0"/>
                  </a:moveTo>
                  <a:cubicBezTo>
                    <a:pt x="15344" y="0"/>
                    <a:pt x="15144" y="34"/>
                    <a:pt x="14911" y="134"/>
                  </a:cubicBezTo>
                  <a:cubicBezTo>
                    <a:pt x="14711" y="200"/>
                    <a:pt x="14544" y="301"/>
                    <a:pt x="14377" y="467"/>
                  </a:cubicBezTo>
                  <a:cubicBezTo>
                    <a:pt x="14210" y="634"/>
                    <a:pt x="14144" y="801"/>
                    <a:pt x="14044" y="1001"/>
                  </a:cubicBezTo>
                  <a:cubicBezTo>
                    <a:pt x="13977" y="1201"/>
                    <a:pt x="13877" y="1435"/>
                    <a:pt x="13910" y="1635"/>
                  </a:cubicBezTo>
                  <a:cubicBezTo>
                    <a:pt x="13910" y="1768"/>
                    <a:pt x="13977" y="1835"/>
                    <a:pt x="13977" y="1968"/>
                  </a:cubicBezTo>
                  <a:cubicBezTo>
                    <a:pt x="13710" y="2269"/>
                    <a:pt x="13410" y="2602"/>
                    <a:pt x="13176" y="2936"/>
                  </a:cubicBezTo>
                  <a:cubicBezTo>
                    <a:pt x="12576" y="3636"/>
                    <a:pt x="12009" y="4337"/>
                    <a:pt x="11375" y="5037"/>
                  </a:cubicBezTo>
                  <a:cubicBezTo>
                    <a:pt x="10241" y="6438"/>
                    <a:pt x="9073" y="7806"/>
                    <a:pt x="7973" y="9174"/>
                  </a:cubicBezTo>
                  <a:cubicBezTo>
                    <a:pt x="5871" y="11709"/>
                    <a:pt x="3703" y="14177"/>
                    <a:pt x="1601" y="16679"/>
                  </a:cubicBezTo>
                  <a:cubicBezTo>
                    <a:pt x="1401" y="16679"/>
                    <a:pt x="1234" y="16712"/>
                    <a:pt x="1034" y="16812"/>
                  </a:cubicBezTo>
                  <a:cubicBezTo>
                    <a:pt x="834" y="16879"/>
                    <a:pt x="667" y="16979"/>
                    <a:pt x="501" y="17146"/>
                  </a:cubicBezTo>
                  <a:cubicBezTo>
                    <a:pt x="334" y="17313"/>
                    <a:pt x="234" y="17479"/>
                    <a:pt x="167" y="17680"/>
                  </a:cubicBezTo>
                  <a:cubicBezTo>
                    <a:pt x="67" y="17880"/>
                    <a:pt x="0" y="18080"/>
                    <a:pt x="34" y="18313"/>
                  </a:cubicBezTo>
                  <a:cubicBezTo>
                    <a:pt x="34" y="18413"/>
                    <a:pt x="67" y="18580"/>
                    <a:pt x="67" y="18714"/>
                  </a:cubicBezTo>
                  <a:cubicBezTo>
                    <a:pt x="167" y="19014"/>
                    <a:pt x="300" y="19214"/>
                    <a:pt x="501" y="19414"/>
                  </a:cubicBezTo>
                  <a:cubicBezTo>
                    <a:pt x="634" y="19514"/>
                    <a:pt x="701" y="19581"/>
                    <a:pt x="834" y="19681"/>
                  </a:cubicBezTo>
                  <a:cubicBezTo>
                    <a:pt x="1068" y="19848"/>
                    <a:pt x="1368" y="19881"/>
                    <a:pt x="1668" y="19881"/>
                  </a:cubicBezTo>
                  <a:cubicBezTo>
                    <a:pt x="1868" y="19881"/>
                    <a:pt x="2068" y="19848"/>
                    <a:pt x="2302" y="19748"/>
                  </a:cubicBezTo>
                  <a:cubicBezTo>
                    <a:pt x="2502" y="19681"/>
                    <a:pt x="2669" y="19581"/>
                    <a:pt x="2836" y="19414"/>
                  </a:cubicBezTo>
                  <a:cubicBezTo>
                    <a:pt x="3002" y="19247"/>
                    <a:pt x="3069" y="19081"/>
                    <a:pt x="3169" y="18880"/>
                  </a:cubicBezTo>
                  <a:cubicBezTo>
                    <a:pt x="3236" y="18680"/>
                    <a:pt x="3336" y="18480"/>
                    <a:pt x="3269" y="18247"/>
                  </a:cubicBezTo>
                  <a:cubicBezTo>
                    <a:pt x="3269" y="18147"/>
                    <a:pt x="3236" y="17980"/>
                    <a:pt x="3236" y="17846"/>
                  </a:cubicBezTo>
                  <a:cubicBezTo>
                    <a:pt x="3236" y="17813"/>
                    <a:pt x="3236" y="17813"/>
                    <a:pt x="3202" y="17813"/>
                  </a:cubicBezTo>
                  <a:cubicBezTo>
                    <a:pt x="5304" y="15378"/>
                    <a:pt x="7339" y="12876"/>
                    <a:pt x="9374" y="10474"/>
                  </a:cubicBezTo>
                  <a:cubicBezTo>
                    <a:pt x="10541" y="9107"/>
                    <a:pt x="11709" y="7672"/>
                    <a:pt x="12876" y="6238"/>
                  </a:cubicBezTo>
                  <a:cubicBezTo>
                    <a:pt x="13476" y="5538"/>
                    <a:pt x="14010" y="4870"/>
                    <a:pt x="14577" y="4170"/>
                  </a:cubicBezTo>
                  <a:cubicBezTo>
                    <a:pt x="14844" y="3870"/>
                    <a:pt x="15078" y="3536"/>
                    <a:pt x="15344" y="3203"/>
                  </a:cubicBezTo>
                  <a:lnTo>
                    <a:pt x="15511" y="3203"/>
                  </a:lnTo>
                  <a:cubicBezTo>
                    <a:pt x="15711" y="3203"/>
                    <a:pt x="15912" y="3169"/>
                    <a:pt x="16145" y="3103"/>
                  </a:cubicBezTo>
                  <a:cubicBezTo>
                    <a:pt x="16345" y="3002"/>
                    <a:pt x="16512" y="2936"/>
                    <a:pt x="16679" y="2769"/>
                  </a:cubicBezTo>
                  <a:cubicBezTo>
                    <a:pt x="16846" y="2602"/>
                    <a:pt x="16912" y="2435"/>
                    <a:pt x="17012" y="2202"/>
                  </a:cubicBezTo>
                  <a:cubicBezTo>
                    <a:pt x="17079" y="2002"/>
                    <a:pt x="17179" y="1802"/>
                    <a:pt x="17146" y="1601"/>
                  </a:cubicBezTo>
                  <a:cubicBezTo>
                    <a:pt x="17179" y="1468"/>
                    <a:pt x="17146" y="1335"/>
                    <a:pt x="17146" y="1168"/>
                  </a:cubicBezTo>
                  <a:cubicBezTo>
                    <a:pt x="17046" y="868"/>
                    <a:pt x="16912" y="667"/>
                    <a:pt x="16712" y="467"/>
                  </a:cubicBezTo>
                  <a:cubicBezTo>
                    <a:pt x="16579" y="367"/>
                    <a:pt x="16512" y="301"/>
                    <a:pt x="16379" y="200"/>
                  </a:cubicBezTo>
                  <a:cubicBezTo>
                    <a:pt x="16145" y="34"/>
                    <a:pt x="15845" y="0"/>
                    <a:pt x="1554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1035479">
            <a:off x="-147607" y="3315289"/>
            <a:ext cx="1334799" cy="2212039"/>
            <a:chOff x="749313" y="2832300"/>
            <a:chExt cx="1284466" cy="2128432"/>
          </a:xfrm>
        </p:grpSpPr>
        <p:sp>
          <p:nvSpPr>
            <p:cNvPr id="22" name="Google Shape;22;p2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rgbClr val="FFB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713225" y="1745375"/>
            <a:ext cx="7717500" cy="13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1"/>
          <p:cNvSpPr txBox="1"/>
          <p:nvPr>
            <p:ph idx="1" type="subTitle"/>
          </p:nvPr>
        </p:nvSpPr>
        <p:spPr>
          <a:xfrm>
            <a:off x="2336250" y="3069625"/>
            <a:ext cx="447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9" name="Google Shape;129;p11"/>
          <p:cNvGrpSpPr/>
          <p:nvPr/>
        </p:nvGrpSpPr>
        <p:grpSpPr>
          <a:xfrm rot="-5400000">
            <a:off x="854125" y="-645450"/>
            <a:ext cx="1139900" cy="2580150"/>
            <a:chOff x="4801925" y="549975"/>
            <a:chExt cx="1139900" cy="2580150"/>
          </a:xfrm>
        </p:grpSpPr>
        <p:sp>
          <p:nvSpPr>
            <p:cNvPr id="130" name="Google Shape;130;p11"/>
            <p:cNvSpPr/>
            <p:nvPr/>
          </p:nvSpPr>
          <p:spPr>
            <a:xfrm>
              <a:off x="4801925" y="834975"/>
              <a:ext cx="1139900" cy="2295150"/>
            </a:xfrm>
            <a:custGeom>
              <a:rect b="b" l="l" r="r" t="t"/>
              <a:pathLst>
                <a:path extrusionOk="0" h="91806" w="45596">
                  <a:moveTo>
                    <a:pt x="44329" y="0"/>
                  </a:moveTo>
                  <a:cubicBezTo>
                    <a:pt x="44286" y="0"/>
                    <a:pt x="44242" y="3"/>
                    <a:pt x="44199" y="10"/>
                  </a:cubicBezTo>
                  <a:cubicBezTo>
                    <a:pt x="37494" y="644"/>
                    <a:pt x="30789" y="1311"/>
                    <a:pt x="24085" y="1978"/>
                  </a:cubicBezTo>
                  <a:cubicBezTo>
                    <a:pt x="23751" y="2011"/>
                    <a:pt x="23418" y="2145"/>
                    <a:pt x="23151" y="2411"/>
                  </a:cubicBezTo>
                  <a:cubicBezTo>
                    <a:pt x="22917" y="2578"/>
                    <a:pt x="22684" y="2912"/>
                    <a:pt x="22684" y="3345"/>
                  </a:cubicBezTo>
                  <a:cubicBezTo>
                    <a:pt x="22850" y="13920"/>
                    <a:pt x="23017" y="24427"/>
                    <a:pt x="22817" y="34935"/>
                  </a:cubicBezTo>
                  <a:lnTo>
                    <a:pt x="22684" y="39305"/>
                  </a:lnTo>
                  <a:cubicBezTo>
                    <a:pt x="22650" y="40038"/>
                    <a:pt x="22650" y="40839"/>
                    <a:pt x="22617" y="41606"/>
                  </a:cubicBezTo>
                  <a:cubicBezTo>
                    <a:pt x="22617" y="41940"/>
                    <a:pt x="22584" y="42273"/>
                    <a:pt x="22517" y="42607"/>
                  </a:cubicBezTo>
                  <a:cubicBezTo>
                    <a:pt x="15745" y="43341"/>
                    <a:pt x="8907" y="43674"/>
                    <a:pt x="2069" y="43674"/>
                  </a:cubicBezTo>
                  <a:cubicBezTo>
                    <a:pt x="2004" y="43667"/>
                    <a:pt x="1937" y="43663"/>
                    <a:pt x="1868" y="43663"/>
                  </a:cubicBezTo>
                  <a:cubicBezTo>
                    <a:pt x="1617" y="43663"/>
                    <a:pt x="1352" y="43717"/>
                    <a:pt x="1168" y="43874"/>
                  </a:cubicBezTo>
                  <a:cubicBezTo>
                    <a:pt x="635" y="44175"/>
                    <a:pt x="468" y="44809"/>
                    <a:pt x="568" y="45376"/>
                  </a:cubicBezTo>
                  <a:cubicBezTo>
                    <a:pt x="501" y="45609"/>
                    <a:pt x="501" y="45809"/>
                    <a:pt x="501" y="46009"/>
                  </a:cubicBezTo>
                  <a:cubicBezTo>
                    <a:pt x="501" y="46677"/>
                    <a:pt x="468" y="47310"/>
                    <a:pt x="468" y="47977"/>
                  </a:cubicBezTo>
                  <a:cubicBezTo>
                    <a:pt x="434" y="48778"/>
                    <a:pt x="434" y="49512"/>
                    <a:pt x="434" y="50312"/>
                  </a:cubicBezTo>
                  <a:cubicBezTo>
                    <a:pt x="134" y="51947"/>
                    <a:pt x="168" y="53682"/>
                    <a:pt x="134" y="55316"/>
                  </a:cubicBezTo>
                  <a:cubicBezTo>
                    <a:pt x="101" y="56383"/>
                    <a:pt x="68" y="57518"/>
                    <a:pt x="68" y="58618"/>
                  </a:cubicBezTo>
                  <a:cubicBezTo>
                    <a:pt x="68" y="59652"/>
                    <a:pt x="1" y="60687"/>
                    <a:pt x="101" y="61721"/>
                  </a:cubicBezTo>
                  <a:cubicBezTo>
                    <a:pt x="234" y="62788"/>
                    <a:pt x="434" y="63822"/>
                    <a:pt x="1102" y="64689"/>
                  </a:cubicBezTo>
                  <a:cubicBezTo>
                    <a:pt x="1735" y="65523"/>
                    <a:pt x="2503" y="66124"/>
                    <a:pt x="3337" y="66724"/>
                  </a:cubicBezTo>
                  <a:cubicBezTo>
                    <a:pt x="4904" y="67892"/>
                    <a:pt x="6472" y="69026"/>
                    <a:pt x="8107" y="70160"/>
                  </a:cubicBezTo>
                  <a:cubicBezTo>
                    <a:pt x="14645" y="74630"/>
                    <a:pt x="21483" y="78733"/>
                    <a:pt x="27987" y="83236"/>
                  </a:cubicBezTo>
                  <a:cubicBezTo>
                    <a:pt x="31623" y="85738"/>
                    <a:pt x="35159" y="88373"/>
                    <a:pt x="38495" y="91308"/>
                  </a:cubicBezTo>
                  <a:cubicBezTo>
                    <a:pt x="38810" y="91604"/>
                    <a:pt x="39345" y="91806"/>
                    <a:pt x="39854" y="91806"/>
                  </a:cubicBezTo>
                  <a:cubicBezTo>
                    <a:pt x="40209" y="91806"/>
                    <a:pt x="40550" y="91708"/>
                    <a:pt x="40797" y="91475"/>
                  </a:cubicBezTo>
                  <a:cubicBezTo>
                    <a:pt x="41164" y="91075"/>
                    <a:pt x="41297" y="89340"/>
                    <a:pt x="41297" y="88907"/>
                  </a:cubicBezTo>
                  <a:cubicBezTo>
                    <a:pt x="41597" y="77499"/>
                    <a:pt x="41997" y="66057"/>
                    <a:pt x="42498" y="54649"/>
                  </a:cubicBezTo>
                  <a:cubicBezTo>
                    <a:pt x="42998" y="43274"/>
                    <a:pt x="43565" y="31899"/>
                    <a:pt x="44266" y="20591"/>
                  </a:cubicBezTo>
                  <a:cubicBezTo>
                    <a:pt x="44666" y="14153"/>
                    <a:pt x="45100" y="7682"/>
                    <a:pt x="45533" y="1277"/>
                  </a:cubicBezTo>
                  <a:cubicBezTo>
                    <a:pt x="45596" y="653"/>
                    <a:pt x="44958" y="0"/>
                    <a:pt x="44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5008750" y="549975"/>
              <a:ext cx="522050" cy="1496950"/>
            </a:xfrm>
            <a:custGeom>
              <a:rect b="b" l="l" r="r" t="t"/>
              <a:pathLst>
                <a:path extrusionOk="0" h="59878" w="20882">
                  <a:moveTo>
                    <a:pt x="8907" y="10142"/>
                  </a:moveTo>
                  <a:cubicBezTo>
                    <a:pt x="8973" y="11343"/>
                    <a:pt x="9007" y="12544"/>
                    <a:pt x="9007" y="13745"/>
                  </a:cubicBezTo>
                  <a:cubicBezTo>
                    <a:pt x="9174" y="17914"/>
                    <a:pt x="9307" y="22151"/>
                    <a:pt x="9374" y="26320"/>
                  </a:cubicBezTo>
                  <a:lnTo>
                    <a:pt x="9507" y="32558"/>
                  </a:lnTo>
                  <a:cubicBezTo>
                    <a:pt x="8807" y="32658"/>
                    <a:pt x="8106" y="32692"/>
                    <a:pt x="7406" y="32758"/>
                  </a:cubicBezTo>
                  <a:cubicBezTo>
                    <a:pt x="7306" y="28555"/>
                    <a:pt x="7172" y="24286"/>
                    <a:pt x="7039" y="20083"/>
                  </a:cubicBezTo>
                  <a:cubicBezTo>
                    <a:pt x="6972" y="16747"/>
                    <a:pt x="6839" y="13478"/>
                    <a:pt x="6739" y="10142"/>
                  </a:cubicBezTo>
                  <a:close/>
                  <a:moveTo>
                    <a:pt x="5421" y="1953"/>
                  </a:moveTo>
                  <a:cubicBezTo>
                    <a:pt x="6505" y="1953"/>
                    <a:pt x="7589" y="1970"/>
                    <a:pt x="8673" y="2003"/>
                  </a:cubicBezTo>
                  <a:cubicBezTo>
                    <a:pt x="8640" y="2203"/>
                    <a:pt x="8640" y="2403"/>
                    <a:pt x="8640" y="2603"/>
                  </a:cubicBezTo>
                  <a:cubicBezTo>
                    <a:pt x="8640" y="3104"/>
                    <a:pt x="8673" y="3671"/>
                    <a:pt x="8673" y="4171"/>
                  </a:cubicBezTo>
                  <a:cubicBezTo>
                    <a:pt x="8707" y="5239"/>
                    <a:pt x="8740" y="6273"/>
                    <a:pt x="8807" y="7374"/>
                  </a:cubicBezTo>
                  <a:cubicBezTo>
                    <a:pt x="8840" y="7574"/>
                    <a:pt x="8840" y="7740"/>
                    <a:pt x="8840" y="7941"/>
                  </a:cubicBezTo>
                  <a:lnTo>
                    <a:pt x="5671" y="7941"/>
                  </a:lnTo>
                  <a:cubicBezTo>
                    <a:pt x="5071" y="7941"/>
                    <a:pt x="4570" y="8474"/>
                    <a:pt x="4570" y="9041"/>
                  </a:cubicBezTo>
                  <a:cubicBezTo>
                    <a:pt x="4871" y="16947"/>
                    <a:pt x="5137" y="24919"/>
                    <a:pt x="5371" y="32892"/>
                  </a:cubicBezTo>
                  <a:cubicBezTo>
                    <a:pt x="4610" y="32955"/>
                    <a:pt x="3862" y="32978"/>
                    <a:pt x="3119" y="32978"/>
                  </a:cubicBezTo>
                  <a:cubicBezTo>
                    <a:pt x="2690" y="32978"/>
                    <a:pt x="2262" y="32971"/>
                    <a:pt x="1835" y="32959"/>
                  </a:cubicBezTo>
                  <a:cubicBezTo>
                    <a:pt x="1868" y="24753"/>
                    <a:pt x="2002" y="16580"/>
                    <a:pt x="2069" y="8374"/>
                  </a:cubicBezTo>
                  <a:cubicBezTo>
                    <a:pt x="2135" y="6239"/>
                    <a:pt x="2135" y="4105"/>
                    <a:pt x="2169" y="2003"/>
                  </a:cubicBezTo>
                  <a:cubicBezTo>
                    <a:pt x="3253" y="1970"/>
                    <a:pt x="4337" y="1953"/>
                    <a:pt x="5421" y="1953"/>
                  </a:cubicBezTo>
                  <a:close/>
                  <a:moveTo>
                    <a:pt x="11075" y="10075"/>
                  </a:moveTo>
                  <a:lnTo>
                    <a:pt x="11075" y="10075"/>
                  </a:lnTo>
                  <a:cubicBezTo>
                    <a:pt x="13677" y="10142"/>
                    <a:pt x="16212" y="10142"/>
                    <a:pt x="18747" y="10176"/>
                  </a:cubicBezTo>
                  <a:cubicBezTo>
                    <a:pt x="18647" y="11577"/>
                    <a:pt x="18580" y="13011"/>
                    <a:pt x="18547" y="14412"/>
                  </a:cubicBezTo>
                  <a:lnTo>
                    <a:pt x="18514" y="20416"/>
                  </a:lnTo>
                  <a:cubicBezTo>
                    <a:pt x="18480" y="24386"/>
                    <a:pt x="18414" y="28389"/>
                    <a:pt x="18380" y="32358"/>
                  </a:cubicBezTo>
                  <a:cubicBezTo>
                    <a:pt x="18347" y="40364"/>
                    <a:pt x="18247" y="48303"/>
                    <a:pt x="18180" y="56309"/>
                  </a:cubicBezTo>
                  <a:lnTo>
                    <a:pt x="18180" y="57143"/>
                  </a:lnTo>
                  <a:lnTo>
                    <a:pt x="18180" y="57576"/>
                  </a:lnTo>
                  <a:cubicBezTo>
                    <a:pt x="18136" y="57565"/>
                    <a:pt x="18080" y="57561"/>
                    <a:pt x="18019" y="57561"/>
                  </a:cubicBezTo>
                  <a:cubicBezTo>
                    <a:pt x="17898" y="57561"/>
                    <a:pt x="17758" y="57576"/>
                    <a:pt x="17646" y="57576"/>
                  </a:cubicBezTo>
                  <a:cubicBezTo>
                    <a:pt x="16512" y="57610"/>
                    <a:pt x="15411" y="57643"/>
                    <a:pt x="14344" y="57643"/>
                  </a:cubicBezTo>
                  <a:cubicBezTo>
                    <a:pt x="13768" y="57662"/>
                    <a:pt x="13191" y="57670"/>
                    <a:pt x="12616" y="57670"/>
                  </a:cubicBezTo>
                  <a:cubicBezTo>
                    <a:pt x="11229" y="57670"/>
                    <a:pt x="9851" y="57623"/>
                    <a:pt x="8506" y="57576"/>
                  </a:cubicBezTo>
                  <a:cubicBezTo>
                    <a:pt x="8140" y="54707"/>
                    <a:pt x="8006" y="51805"/>
                    <a:pt x="7906" y="48937"/>
                  </a:cubicBezTo>
                  <a:cubicBezTo>
                    <a:pt x="7839" y="45768"/>
                    <a:pt x="7706" y="42565"/>
                    <a:pt x="7639" y="39396"/>
                  </a:cubicBezTo>
                  <a:cubicBezTo>
                    <a:pt x="7572" y="37829"/>
                    <a:pt x="7539" y="36261"/>
                    <a:pt x="7506" y="34693"/>
                  </a:cubicBezTo>
                  <a:cubicBezTo>
                    <a:pt x="8540" y="34660"/>
                    <a:pt x="9574" y="34560"/>
                    <a:pt x="10575" y="34493"/>
                  </a:cubicBezTo>
                  <a:cubicBezTo>
                    <a:pt x="11142" y="34426"/>
                    <a:pt x="11642" y="34059"/>
                    <a:pt x="11642" y="33426"/>
                  </a:cubicBezTo>
                  <a:cubicBezTo>
                    <a:pt x="11542" y="25653"/>
                    <a:pt x="11375" y="17848"/>
                    <a:pt x="11075" y="10075"/>
                  </a:cubicBezTo>
                  <a:close/>
                  <a:moveTo>
                    <a:pt x="9818" y="1"/>
                  </a:moveTo>
                  <a:cubicBezTo>
                    <a:pt x="9803" y="1"/>
                    <a:pt x="9789" y="1"/>
                    <a:pt x="9774" y="2"/>
                  </a:cubicBezTo>
                  <a:cubicBezTo>
                    <a:pt x="6972" y="135"/>
                    <a:pt x="4137" y="168"/>
                    <a:pt x="1301" y="202"/>
                  </a:cubicBezTo>
                  <a:cubicBezTo>
                    <a:pt x="801" y="235"/>
                    <a:pt x="367" y="635"/>
                    <a:pt x="367" y="1136"/>
                  </a:cubicBezTo>
                  <a:cubicBezTo>
                    <a:pt x="267" y="9575"/>
                    <a:pt x="234" y="18081"/>
                    <a:pt x="134" y="26587"/>
                  </a:cubicBezTo>
                  <a:lnTo>
                    <a:pt x="0" y="33859"/>
                  </a:lnTo>
                  <a:cubicBezTo>
                    <a:pt x="0" y="34360"/>
                    <a:pt x="401" y="34760"/>
                    <a:pt x="901" y="34760"/>
                  </a:cubicBezTo>
                  <a:cubicBezTo>
                    <a:pt x="1652" y="34793"/>
                    <a:pt x="2402" y="34810"/>
                    <a:pt x="3157" y="34810"/>
                  </a:cubicBezTo>
                  <a:cubicBezTo>
                    <a:pt x="3912" y="34810"/>
                    <a:pt x="4670" y="34793"/>
                    <a:pt x="5438" y="34760"/>
                  </a:cubicBezTo>
                  <a:cubicBezTo>
                    <a:pt x="5571" y="39163"/>
                    <a:pt x="5738" y="43533"/>
                    <a:pt x="5871" y="47903"/>
                  </a:cubicBezTo>
                  <a:cubicBezTo>
                    <a:pt x="6005" y="51505"/>
                    <a:pt x="6071" y="55074"/>
                    <a:pt x="6538" y="58610"/>
                  </a:cubicBezTo>
                  <a:cubicBezTo>
                    <a:pt x="6638" y="59244"/>
                    <a:pt x="6939" y="59678"/>
                    <a:pt x="7639" y="59711"/>
                  </a:cubicBezTo>
                  <a:cubicBezTo>
                    <a:pt x="9674" y="59844"/>
                    <a:pt x="11709" y="59878"/>
                    <a:pt x="13744" y="59878"/>
                  </a:cubicBezTo>
                  <a:cubicBezTo>
                    <a:pt x="14778" y="59878"/>
                    <a:pt x="15778" y="59878"/>
                    <a:pt x="16846" y="59844"/>
                  </a:cubicBezTo>
                  <a:cubicBezTo>
                    <a:pt x="17028" y="59844"/>
                    <a:pt x="17218" y="59847"/>
                    <a:pt x="17412" y="59847"/>
                  </a:cubicBezTo>
                  <a:cubicBezTo>
                    <a:pt x="18138" y="59847"/>
                    <a:pt x="18916" y="59806"/>
                    <a:pt x="19548" y="59411"/>
                  </a:cubicBezTo>
                  <a:cubicBezTo>
                    <a:pt x="20515" y="58844"/>
                    <a:pt x="20415" y="57710"/>
                    <a:pt x="20415" y="56742"/>
                  </a:cubicBezTo>
                  <a:cubicBezTo>
                    <a:pt x="20482" y="55708"/>
                    <a:pt x="20482" y="54674"/>
                    <a:pt x="20482" y="53607"/>
                  </a:cubicBezTo>
                  <a:cubicBezTo>
                    <a:pt x="20482" y="51572"/>
                    <a:pt x="20515" y="49504"/>
                    <a:pt x="20515" y="47402"/>
                  </a:cubicBezTo>
                  <a:cubicBezTo>
                    <a:pt x="20582" y="39163"/>
                    <a:pt x="20682" y="30857"/>
                    <a:pt x="20749" y="22584"/>
                  </a:cubicBezTo>
                  <a:cubicBezTo>
                    <a:pt x="20815" y="20249"/>
                    <a:pt x="20815" y="17981"/>
                    <a:pt x="20849" y="15646"/>
                  </a:cubicBezTo>
                  <a:cubicBezTo>
                    <a:pt x="20849" y="13645"/>
                    <a:pt x="20882" y="11677"/>
                    <a:pt x="20749" y="9675"/>
                  </a:cubicBezTo>
                  <a:cubicBezTo>
                    <a:pt x="20859" y="8265"/>
                    <a:pt x="20282" y="7978"/>
                    <a:pt x="19569" y="7978"/>
                  </a:cubicBezTo>
                  <a:cubicBezTo>
                    <a:pt x="19421" y="7978"/>
                    <a:pt x="19268" y="7990"/>
                    <a:pt x="19114" y="8007"/>
                  </a:cubicBezTo>
                  <a:cubicBezTo>
                    <a:pt x="18225" y="8018"/>
                    <a:pt x="17331" y="8022"/>
                    <a:pt x="16436" y="8022"/>
                  </a:cubicBezTo>
                  <a:cubicBezTo>
                    <a:pt x="14644" y="8022"/>
                    <a:pt x="12843" y="8007"/>
                    <a:pt x="11042" y="8007"/>
                  </a:cubicBezTo>
                  <a:cubicBezTo>
                    <a:pt x="11008" y="6873"/>
                    <a:pt x="10908" y="5806"/>
                    <a:pt x="10875" y="4705"/>
                  </a:cubicBezTo>
                  <a:cubicBezTo>
                    <a:pt x="10875" y="4138"/>
                    <a:pt x="10841" y="3537"/>
                    <a:pt x="10808" y="2970"/>
                  </a:cubicBezTo>
                  <a:cubicBezTo>
                    <a:pt x="10808" y="2670"/>
                    <a:pt x="10808" y="2403"/>
                    <a:pt x="10741" y="2136"/>
                  </a:cubicBezTo>
                  <a:cubicBezTo>
                    <a:pt x="10741" y="1903"/>
                    <a:pt x="10675" y="1703"/>
                    <a:pt x="10608" y="1536"/>
                  </a:cubicBezTo>
                  <a:cubicBezTo>
                    <a:pt x="10969" y="978"/>
                    <a:pt x="10684" y="1"/>
                    <a:pt x="9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11"/>
          <p:cNvGrpSpPr/>
          <p:nvPr/>
        </p:nvGrpSpPr>
        <p:grpSpPr>
          <a:xfrm rot="10167657">
            <a:off x="6845476" y="2572644"/>
            <a:ext cx="2296932" cy="2521683"/>
            <a:chOff x="-312899" y="-249103"/>
            <a:chExt cx="2297003" cy="2521761"/>
          </a:xfrm>
        </p:grpSpPr>
        <p:sp>
          <p:nvSpPr>
            <p:cNvPr id="133" name="Google Shape;133;p11"/>
            <p:cNvSpPr/>
            <p:nvPr/>
          </p:nvSpPr>
          <p:spPr>
            <a:xfrm rot="624563">
              <a:off x="597352" y="-185837"/>
              <a:ext cx="742269" cy="460650"/>
            </a:xfrm>
            <a:custGeom>
              <a:rect b="b" l="l" r="r" t="t"/>
              <a:pathLst>
                <a:path extrusionOk="0" h="14077" w="22683">
                  <a:moveTo>
                    <a:pt x="1034" y="0"/>
                  </a:moveTo>
                  <a:cubicBezTo>
                    <a:pt x="500" y="0"/>
                    <a:pt x="0" y="500"/>
                    <a:pt x="33" y="1001"/>
                  </a:cubicBezTo>
                  <a:lnTo>
                    <a:pt x="33" y="1134"/>
                  </a:lnTo>
                  <a:cubicBezTo>
                    <a:pt x="0" y="1234"/>
                    <a:pt x="0" y="1301"/>
                    <a:pt x="0" y="1434"/>
                  </a:cubicBezTo>
                  <a:cubicBezTo>
                    <a:pt x="33" y="5104"/>
                    <a:pt x="234" y="8773"/>
                    <a:pt x="367" y="12442"/>
                  </a:cubicBezTo>
                  <a:cubicBezTo>
                    <a:pt x="400" y="13009"/>
                    <a:pt x="834" y="13410"/>
                    <a:pt x="1368" y="13443"/>
                  </a:cubicBezTo>
                  <a:cubicBezTo>
                    <a:pt x="8072" y="13910"/>
                    <a:pt x="14811" y="14077"/>
                    <a:pt x="21515" y="14077"/>
                  </a:cubicBezTo>
                  <a:cubicBezTo>
                    <a:pt x="22049" y="14077"/>
                    <a:pt x="22516" y="13610"/>
                    <a:pt x="22516" y="13076"/>
                  </a:cubicBezTo>
                  <a:cubicBezTo>
                    <a:pt x="22683" y="9107"/>
                    <a:pt x="22683" y="5137"/>
                    <a:pt x="22650" y="1168"/>
                  </a:cubicBezTo>
                  <a:cubicBezTo>
                    <a:pt x="22650" y="634"/>
                    <a:pt x="22183" y="167"/>
                    <a:pt x="21649" y="167"/>
                  </a:cubicBezTo>
                  <a:cubicBezTo>
                    <a:pt x="18953" y="193"/>
                    <a:pt x="16263" y="214"/>
                    <a:pt x="13577" y="214"/>
                  </a:cubicBezTo>
                  <a:cubicBezTo>
                    <a:pt x="9384" y="214"/>
                    <a:pt x="5203" y="163"/>
                    <a:pt x="1034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 rot="624563">
              <a:off x="1452622" y="-47153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rgbClr val="71BC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 rot="624563">
              <a:off x="290368" y="-104042"/>
              <a:ext cx="562191" cy="650610"/>
            </a:xfrm>
            <a:custGeom>
              <a:rect b="b" l="l" r="r" t="t"/>
              <a:pathLst>
                <a:path extrusionOk="0" h="19882" w="17180">
                  <a:moveTo>
                    <a:pt x="15545" y="0"/>
                  </a:moveTo>
                  <a:cubicBezTo>
                    <a:pt x="15344" y="0"/>
                    <a:pt x="15144" y="34"/>
                    <a:pt x="14911" y="134"/>
                  </a:cubicBezTo>
                  <a:cubicBezTo>
                    <a:pt x="14711" y="200"/>
                    <a:pt x="14544" y="301"/>
                    <a:pt x="14377" y="467"/>
                  </a:cubicBezTo>
                  <a:cubicBezTo>
                    <a:pt x="14210" y="634"/>
                    <a:pt x="14144" y="801"/>
                    <a:pt x="14044" y="1001"/>
                  </a:cubicBezTo>
                  <a:cubicBezTo>
                    <a:pt x="13977" y="1201"/>
                    <a:pt x="13877" y="1435"/>
                    <a:pt x="13910" y="1635"/>
                  </a:cubicBezTo>
                  <a:cubicBezTo>
                    <a:pt x="13910" y="1768"/>
                    <a:pt x="13977" y="1835"/>
                    <a:pt x="13977" y="1968"/>
                  </a:cubicBezTo>
                  <a:cubicBezTo>
                    <a:pt x="13710" y="2269"/>
                    <a:pt x="13410" y="2602"/>
                    <a:pt x="13176" y="2936"/>
                  </a:cubicBezTo>
                  <a:cubicBezTo>
                    <a:pt x="12576" y="3636"/>
                    <a:pt x="12009" y="4337"/>
                    <a:pt x="11375" y="5037"/>
                  </a:cubicBezTo>
                  <a:cubicBezTo>
                    <a:pt x="10241" y="6438"/>
                    <a:pt x="9073" y="7806"/>
                    <a:pt x="7973" y="9174"/>
                  </a:cubicBezTo>
                  <a:cubicBezTo>
                    <a:pt x="5871" y="11709"/>
                    <a:pt x="3703" y="14177"/>
                    <a:pt x="1601" y="16679"/>
                  </a:cubicBezTo>
                  <a:cubicBezTo>
                    <a:pt x="1401" y="16679"/>
                    <a:pt x="1234" y="16712"/>
                    <a:pt x="1034" y="16812"/>
                  </a:cubicBezTo>
                  <a:cubicBezTo>
                    <a:pt x="834" y="16879"/>
                    <a:pt x="667" y="16979"/>
                    <a:pt x="501" y="17146"/>
                  </a:cubicBezTo>
                  <a:cubicBezTo>
                    <a:pt x="334" y="17313"/>
                    <a:pt x="234" y="17479"/>
                    <a:pt x="167" y="17680"/>
                  </a:cubicBezTo>
                  <a:cubicBezTo>
                    <a:pt x="67" y="17880"/>
                    <a:pt x="0" y="18080"/>
                    <a:pt x="34" y="18313"/>
                  </a:cubicBezTo>
                  <a:cubicBezTo>
                    <a:pt x="34" y="18413"/>
                    <a:pt x="67" y="18580"/>
                    <a:pt x="67" y="18714"/>
                  </a:cubicBezTo>
                  <a:cubicBezTo>
                    <a:pt x="167" y="19014"/>
                    <a:pt x="300" y="19214"/>
                    <a:pt x="501" y="19414"/>
                  </a:cubicBezTo>
                  <a:cubicBezTo>
                    <a:pt x="634" y="19514"/>
                    <a:pt x="701" y="19581"/>
                    <a:pt x="834" y="19681"/>
                  </a:cubicBezTo>
                  <a:cubicBezTo>
                    <a:pt x="1068" y="19848"/>
                    <a:pt x="1368" y="19881"/>
                    <a:pt x="1668" y="19881"/>
                  </a:cubicBezTo>
                  <a:cubicBezTo>
                    <a:pt x="1868" y="19881"/>
                    <a:pt x="2068" y="19848"/>
                    <a:pt x="2302" y="19748"/>
                  </a:cubicBezTo>
                  <a:cubicBezTo>
                    <a:pt x="2502" y="19681"/>
                    <a:pt x="2669" y="19581"/>
                    <a:pt x="2836" y="19414"/>
                  </a:cubicBezTo>
                  <a:cubicBezTo>
                    <a:pt x="3002" y="19247"/>
                    <a:pt x="3069" y="19081"/>
                    <a:pt x="3169" y="18880"/>
                  </a:cubicBezTo>
                  <a:cubicBezTo>
                    <a:pt x="3236" y="18680"/>
                    <a:pt x="3336" y="18480"/>
                    <a:pt x="3269" y="18247"/>
                  </a:cubicBezTo>
                  <a:cubicBezTo>
                    <a:pt x="3269" y="18147"/>
                    <a:pt x="3236" y="17980"/>
                    <a:pt x="3236" y="17846"/>
                  </a:cubicBezTo>
                  <a:cubicBezTo>
                    <a:pt x="3236" y="17813"/>
                    <a:pt x="3236" y="17813"/>
                    <a:pt x="3202" y="17813"/>
                  </a:cubicBezTo>
                  <a:cubicBezTo>
                    <a:pt x="5304" y="15378"/>
                    <a:pt x="7339" y="12876"/>
                    <a:pt x="9374" y="10474"/>
                  </a:cubicBezTo>
                  <a:cubicBezTo>
                    <a:pt x="10541" y="9107"/>
                    <a:pt x="11709" y="7672"/>
                    <a:pt x="12876" y="6238"/>
                  </a:cubicBezTo>
                  <a:cubicBezTo>
                    <a:pt x="13476" y="5538"/>
                    <a:pt x="14010" y="4870"/>
                    <a:pt x="14577" y="4170"/>
                  </a:cubicBezTo>
                  <a:cubicBezTo>
                    <a:pt x="14844" y="3870"/>
                    <a:pt x="15078" y="3536"/>
                    <a:pt x="15344" y="3203"/>
                  </a:cubicBezTo>
                  <a:lnTo>
                    <a:pt x="15511" y="3203"/>
                  </a:lnTo>
                  <a:cubicBezTo>
                    <a:pt x="15711" y="3203"/>
                    <a:pt x="15912" y="3169"/>
                    <a:pt x="16145" y="3103"/>
                  </a:cubicBezTo>
                  <a:cubicBezTo>
                    <a:pt x="16345" y="3002"/>
                    <a:pt x="16512" y="2936"/>
                    <a:pt x="16679" y="2769"/>
                  </a:cubicBezTo>
                  <a:cubicBezTo>
                    <a:pt x="16846" y="2602"/>
                    <a:pt x="16912" y="2435"/>
                    <a:pt x="17012" y="2202"/>
                  </a:cubicBezTo>
                  <a:cubicBezTo>
                    <a:pt x="17079" y="2002"/>
                    <a:pt x="17179" y="1802"/>
                    <a:pt x="17146" y="1601"/>
                  </a:cubicBezTo>
                  <a:cubicBezTo>
                    <a:pt x="17179" y="1468"/>
                    <a:pt x="17146" y="1335"/>
                    <a:pt x="17146" y="1168"/>
                  </a:cubicBezTo>
                  <a:cubicBezTo>
                    <a:pt x="17046" y="868"/>
                    <a:pt x="16912" y="667"/>
                    <a:pt x="16712" y="467"/>
                  </a:cubicBezTo>
                  <a:cubicBezTo>
                    <a:pt x="16579" y="367"/>
                    <a:pt x="16512" y="301"/>
                    <a:pt x="16379" y="200"/>
                  </a:cubicBezTo>
                  <a:cubicBezTo>
                    <a:pt x="16145" y="34"/>
                    <a:pt x="15845" y="0"/>
                    <a:pt x="1554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 txBox="1"/>
          <p:nvPr>
            <p:ph hasCustomPrompt="1" type="title"/>
          </p:nvPr>
        </p:nvSpPr>
        <p:spPr>
          <a:xfrm>
            <a:off x="1588246" y="1322200"/>
            <a:ext cx="5622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/>
          <p:nvPr>
            <p:ph idx="1" type="subTitle"/>
          </p:nvPr>
        </p:nvSpPr>
        <p:spPr>
          <a:xfrm>
            <a:off x="1588250" y="1863896"/>
            <a:ext cx="27441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2" type="subTitle"/>
          </p:nvPr>
        </p:nvSpPr>
        <p:spPr>
          <a:xfrm>
            <a:off x="1588238" y="2216713"/>
            <a:ext cx="27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3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hasCustomPrompt="1" idx="4" type="title"/>
          </p:nvPr>
        </p:nvSpPr>
        <p:spPr>
          <a:xfrm>
            <a:off x="4754672" y="1322200"/>
            <a:ext cx="5622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5" type="subTitle"/>
          </p:nvPr>
        </p:nvSpPr>
        <p:spPr>
          <a:xfrm>
            <a:off x="4754675" y="1863896"/>
            <a:ext cx="27441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6" type="subTitle"/>
          </p:nvPr>
        </p:nvSpPr>
        <p:spPr>
          <a:xfrm>
            <a:off x="4754663" y="2216713"/>
            <a:ext cx="27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idx="7" type="title"/>
          </p:nvPr>
        </p:nvSpPr>
        <p:spPr>
          <a:xfrm>
            <a:off x="1588247" y="2997288"/>
            <a:ext cx="5622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idx="8" type="subTitle"/>
          </p:nvPr>
        </p:nvSpPr>
        <p:spPr>
          <a:xfrm>
            <a:off x="1588250" y="3539008"/>
            <a:ext cx="27441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9" type="subTitle"/>
          </p:nvPr>
        </p:nvSpPr>
        <p:spPr>
          <a:xfrm>
            <a:off x="1588238" y="3891800"/>
            <a:ext cx="27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13" type="title"/>
          </p:nvPr>
        </p:nvSpPr>
        <p:spPr>
          <a:xfrm>
            <a:off x="4754672" y="2997288"/>
            <a:ext cx="5622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idx="14" type="subTitle"/>
          </p:nvPr>
        </p:nvSpPr>
        <p:spPr>
          <a:xfrm>
            <a:off x="4754675" y="3539008"/>
            <a:ext cx="27441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15" type="subTitle"/>
          </p:nvPr>
        </p:nvSpPr>
        <p:spPr>
          <a:xfrm>
            <a:off x="4754663" y="3891800"/>
            <a:ext cx="27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4" name="Google Shape;154;p13"/>
          <p:cNvGrpSpPr/>
          <p:nvPr/>
        </p:nvGrpSpPr>
        <p:grpSpPr>
          <a:xfrm>
            <a:off x="-549387" y="92500"/>
            <a:ext cx="1295125" cy="742225"/>
            <a:chOff x="3377575" y="1904775"/>
            <a:chExt cx="1295125" cy="742225"/>
          </a:xfrm>
        </p:grpSpPr>
        <p:sp>
          <p:nvSpPr>
            <p:cNvPr id="155" name="Google Shape;155;p13"/>
            <p:cNvSpPr/>
            <p:nvPr/>
          </p:nvSpPr>
          <p:spPr>
            <a:xfrm>
              <a:off x="4333275" y="2025925"/>
              <a:ext cx="339425" cy="329550"/>
            </a:xfrm>
            <a:custGeom>
              <a:rect b="b" l="l" r="r" t="t"/>
              <a:pathLst>
                <a:path extrusionOk="0" h="13182" w="13577">
                  <a:moveTo>
                    <a:pt x="12500" y="0"/>
                  </a:moveTo>
                  <a:cubicBezTo>
                    <a:pt x="12470" y="0"/>
                    <a:pt x="12440" y="2"/>
                    <a:pt x="12409" y="6"/>
                  </a:cubicBezTo>
                  <a:cubicBezTo>
                    <a:pt x="9367" y="219"/>
                    <a:pt x="6282" y="241"/>
                    <a:pt x="3223" y="241"/>
                  </a:cubicBezTo>
                  <a:cubicBezTo>
                    <a:pt x="2458" y="241"/>
                    <a:pt x="1695" y="239"/>
                    <a:pt x="934" y="239"/>
                  </a:cubicBezTo>
                  <a:cubicBezTo>
                    <a:pt x="434" y="239"/>
                    <a:pt x="0" y="673"/>
                    <a:pt x="0" y="1207"/>
                  </a:cubicBezTo>
                  <a:lnTo>
                    <a:pt x="234" y="12215"/>
                  </a:lnTo>
                  <a:cubicBezTo>
                    <a:pt x="234" y="12715"/>
                    <a:pt x="667" y="13182"/>
                    <a:pt x="1201" y="13182"/>
                  </a:cubicBezTo>
                  <a:cubicBezTo>
                    <a:pt x="3069" y="13082"/>
                    <a:pt x="4937" y="13015"/>
                    <a:pt x="6838" y="12982"/>
                  </a:cubicBezTo>
                  <a:cubicBezTo>
                    <a:pt x="8139" y="12935"/>
                    <a:pt x="9439" y="12873"/>
                    <a:pt x="10751" y="12873"/>
                  </a:cubicBezTo>
                  <a:cubicBezTo>
                    <a:pt x="11323" y="12873"/>
                    <a:pt x="11898" y="12885"/>
                    <a:pt x="12476" y="12915"/>
                  </a:cubicBezTo>
                  <a:cubicBezTo>
                    <a:pt x="12505" y="12919"/>
                    <a:pt x="12534" y="12920"/>
                    <a:pt x="12563" y="12920"/>
                  </a:cubicBezTo>
                  <a:cubicBezTo>
                    <a:pt x="13093" y="12920"/>
                    <a:pt x="13543" y="12354"/>
                    <a:pt x="13543" y="11848"/>
                  </a:cubicBezTo>
                  <a:cubicBezTo>
                    <a:pt x="13576" y="10146"/>
                    <a:pt x="13576" y="8412"/>
                    <a:pt x="13576" y="6711"/>
                  </a:cubicBezTo>
                  <a:lnTo>
                    <a:pt x="13576" y="4309"/>
                  </a:lnTo>
                  <a:cubicBezTo>
                    <a:pt x="13543" y="3809"/>
                    <a:pt x="13543" y="3275"/>
                    <a:pt x="13443" y="2808"/>
                  </a:cubicBezTo>
                  <a:cubicBezTo>
                    <a:pt x="13443" y="2207"/>
                    <a:pt x="13443" y="1574"/>
                    <a:pt x="13410" y="1007"/>
                  </a:cubicBezTo>
                  <a:cubicBezTo>
                    <a:pt x="13378" y="533"/>
                    <a:pt x="13018" y="0"/>
                    <a:pt x="12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377575" y="1904775"/>
              <a:ext cx="1181700" cy="742225"/>
            </a:xfrm>
            <a:custGeom>
              <a:rect b="b" l="l" r="r" t="t"/>
              <a:pathLst>
                <a:path extrusionOk="0" h="29689" w="47268">
                  <a:moveTo>
                    <a:pt x="33782" y="0"/>
                  </a:moveTo>
                  <a:cubicBezTo>
                    <a:pt x="33276" y="0"/>
                    <a:pt x="32769" y="4"/>
                    <a:pt x="32257" y="15"/>
                  </a:cubicBezTo>
                  <a:cubicBezTo>
                    <a:pt x="30623" y="48"/>
                    <a:pt x="29022" y="48"/>
                    <a:pt x="27420" y="249"/>
                  </a:cubicBezTo>
                  <a:cubicBezTo>
                    <a:pt x="26553" y="382"/>
                    <a:pt x="26420" y="682"/>
                    <a:pt x="26420" y="2417"/>
                  </a:cubicBezTo>
                  <a:cubicBezTo>
                    <a:pt x="26420" y="3551"/>
                    <a:pt x="26586" y="4652"/>
                    <a:pt x="26420" y="5719"/>
                  </a:cubicBezTo>
                  <a:cubicBezTo>
                    <a:pt x="25753" y="10423"/>
                    <a:pt x="22717" y="14592"/>
                    <a:pt x="18614" y="17027"/>
                  </a:cubicBezTo>
                  <a:cubicBezTo>
                    <a:pt x="16079" y="18562"/>
                    <a:pt x="13210" y="19496"/>
                    <a:pt x="10241" y="19996"/>
                  </a:cubicBezTo>
                  <a:cubicBezTo>
                    <a:pt x="8740" y="20230"/>
                    <a:pt x="7239" y="20330"/>
                    <a:pt x="5738" y="20363"/>
                  </a:cubicBezTo>
                  <a:cubicBezTo>
                    <a:pt x="5004" y="20363"/>
                    <a:pt x="4204" y="20363"/>
                    <a:pt x="3437" y="20330"/>
                  </a:cubicBezTo>
                  <a:cubicBezTo>
                    <a:pt x="3008" y="20291"/>
                    <a:pt x="2318" y="20195"/>
                    <a:pt x="1686" y="20195"/>
                  </a:cubicBezTo>
                  <a:cubicBezTo>
                    <a:pt x="1234" y="20195"/>
                    <a:pt x="812" y="20244"/>
                    <a:pt x="535" y="20396"/>
                  </a:cubicBezTo>
                  <a:cubicBezTo>
                    <a:pt x="1" y="20730"/>
                    <a:pt x="101" y="23932"/>
                    <a:pt x="68" y="24599"/>
                  </a:cubicBezTo>
                  <a:cubicBezTo>
                    <a:pt x="34" y="25834"/>
                    <a:pt x="34" y="27034"/>
                    <a:pt x="1" y="28235"/>
                  </a:cubicBezTo>
                  <a:cubicBezTo>
                    <a:pt x="1" y="29036"/>
                    <a:pt x="668" y="29670"/>
                    <a:pt x="1402" y="29670"/>
                  </a:cubicBezTo>
                  <a:cubicBezTo>
                    <a:pt x="2542" y="29683"/>
                    <a:pt x="3680" y="29688"/>
                    <a:pt x="4818" y="29688"/>
                  </a:cubicBezTo>
                  <a:cubicBezTo>
                    <a:pt x="9507" y="29688"/>
                    <a:pt x="14183" y="29596"/>
                    <a:pt x="18881" y="29570"/>
                  </a:cubicBezTo>
                  <a:cubicBezTo>
                    <a:pt x="24718" y="29536"/>
                    <a:pt x="30589" y="29503"/>
                    <a:pt x="36427" y="29403"/>
                  </a:cubicBezTo>
                  <a:cubicBezTo>
                    <a:pt x="38061" y="29403"/>
                    <a:pt x="39696" y="29369"/>
                    <a:pt x="41297" y="29369"/>
                  </a:cubicBezTo>
                  <a:cubicBezTo>
                    <a:pt x="42131" y="29369"/>
                    <a:pt x="42965" y="29369"/>
                    <a:pt x="43799" y="29336"/>
                  </a:cubicBezTo>
                  <a:cubicBezTo>
                    <a:pt x="44566" y="29336"/>
                    <a:pt x="45300" y="29336"/>
                    <a:pt x="45900" y="28936"/>
                  </a:cubicBezTo>
                  <a:cubicBezTo>
                    <a:pt x="46401" y="28769"/>
                    <a:pt x="46768" y="28269"/>
                    <a:pt x="46768" y="27702"/>
                  </a:cubicBezTo>
                  <a:cubicBezTo>
                    <a:pt x="46868" y="25200"/>
                    <a:pt x="46901" y="22731"/>
                    <a:pt x="46968" y="20230"/>
                  </a:cubicBezTo>
                  <a:cubicBezTo>
                    <a:pt x="46401" y="20230"/>
                    <a:pt x="45733" y="20230"/>
                    <a:pt x="45066" y="20263"/>
                  </a:cubicBezTo>
                  <a:cubicBezTo>
                    <a:pt x="42464" y="20363"/>
                    <a:pt x="39829" y="20496"/>
                    <a:pt x="37261" y="20563"/>
                  </a:cubicBezTo>
                  <a:cubicBezTo>
                    <a:pt x="37242" y="20564"/>
                    <a:pt x="37224" y="20564"/>
                    <a:pt x="37206" y="20564"/>
                  </a:cubicBezTo>
                  <a:cubicBezTo>
                    <a:pt x="36467" y="20564"/>
                    <a:pt x="35926" y="19912"/>
                    <a:pt x="35926" y="19229"/>
                  </a:cubicBezTo>
                  <a:cubicBezTo>
                    <a:pt x="35793" y="14159"/>
                    <a:pt x="35726" y="9055"/>
                    <a:pt x="35560" y="4018"/>
                  </a:cubicBezTo>
                  <a:cubicBezTo>
                    <a:pt x="35526" y="3317"/>
                    <a:pt x="36193" y="2684"/>
                    <a:pt x="36894" y="2684"/>
                  </a:cubicBezTo>
                  <a:cubicBezTo>
                    <a:pt x="38050" y="2684"/>
                    <a:pt x="39203" y="2687"/>
                    <a:pt x="40354" y="2687"/>
                  </a:cubicBezTo>
                  <a:cubicBezTo>
                    <a:pt x="42657" y="2687"/>
                    <a:pt x="44955" y="2673"/>
                    <a:pt x="47268" y="2584"/>
                  </a:cubicBezTo>
                  <a:lnTo>
                    <a:pt x="47268" y="1516"/>
                  </a:lnTo>
                  <a:cubicBezTo>
                    <a:pt x="47268" y="816"/>
                    <a:pt x="46734" y="315"/>
                    <a:pt x="46067" y="315"/>
                  </a:cubicBezTo>
                  <a:cubicBezTo>
                    <a:pt x="42965" y="148"/>
                    <a:pt x="39896" y="15"/>
                    <a:pt x="36794" y="15"/>
                  </a:cubicBezTo>
                  <a:cubicBezTo>
                    <a:pt x="35793" y="15"/>
                    <a:pt x="34792" y="0"/>
                    <a:pt x="3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3"/>
          <p:cNvSpPr/>
          <p:nvPr/>
        </p:nvSpPr>
        <p:spPr>
          <a:xfrm rot="4500229">
            <a:off x="7379972" y="4545203"/>
            <a:ext cx="364338" cy="633433"/>
          </a:xfrm>
          <a:custGeom>
            <a:rect b="b" l="l" r="r" t="t"/>
            <a:pathLst>
              <a:path extrusionOk="0" h="57010" w="32791">
                <a:moveTo>
                  <a:pt x="31395" y="0"/>
                </a:moveTo>
                <a:cubicBezTo>
                  <a:pt x="31107" y="0"/>
                  <a:pt x="30813" y="101"/>
                  <a:pt x="30555" y="331"/>
                </a:cubicBezTo>
                <a:cubicBezTo>
                  <a:pt x="27453" y="3099"/>
                  <a:pt x="24384" y="5868"/>
                  <a:pt x="21349" y="8670"/>
                </a:cubicBezTo>
                <a:cubicBezTo>
                  <a:pt x="17879" y="11338"/>
                  <a:pt x="14711" y="14341"/>
                  <a:pt x="11508" y="17309"/>
                </a:cubicBezTo>
                <a:cubicBezTo>
                  <a:pt x="7839" y="20678"/>
                  <a:pt x="4170" y="24047"/>
                  <a:pt x="534" y="27483"/>
                </a:cubicBezTo>
                <a:cubicBezTo>
                  <a:pt x="100" y="27950"/>
                  <a:pt x="0" y="28717"/>
                  <a:pt x="467" y="29218"/>
                </a:cubicBezTo>
                <a:cubicBezTo>
                  <a:pt x="7105" y="36790"/>
                  <a:pt x="14177" y="43962"/>
                  <a:pt x="21482" y="50833"/>
                </a:cubicBezTo>
                <a:cubicBezTo>
                  <a:pt x="23517" y="52801"/>
                  <a:pt x="25652" y="54703"/>
                  <a:pt x="27720" y="56637"/>
                </a:cubicBezTo>
                <a:cubicBezTo>
                  <a:pt x="28005" y="56887"/>
                  <a:pt x="28362" y="57010"/>
                  <a:pt x="28710" y="57010"/>
                </a:cubicBezTo>
                <a:cubicBezTo>
                  <a:pt x="29338" y="57010"/>
                  <a:pt x="29936" y="56610"/>
                  <a:pt x="30021" y="55837"/>
                </a:cubicBezTo>
                <a:cubicBezTo>
                  <a:pt x="31122" y="41693"/>
                  <a:pt x="32023" y="27550"/>
                  <a:pt x="32523" y="13373"/>
                </a:cubicBezTo>
                <a:cubicBezTo>
                  <a:pt x="32657" y="9370"/>
                  <a:pt x="32690" y="5434"/>
                  <a:pt x="32790" y="1431"/>
                </a:cubicBezTo>
                <a:cubicBezTo>
                  <a:pt x="32790" y="622"/>
                  <a:pt x="32111" y="0"/>
                  <a:pt x="313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-182887" y="571475"/>
            <a:ext cx="562100" cy="1003575"/>
          </a:xfrm>
          <a:custGeom>
            <a:rect b="b" l="l" r="r" t="t"/>
            <a:pathLst>
              <a:path extrusionOk="0" h="40143" w="22484">
                <a:moveTo>
                  <a:pt x="18914" y="6030"/>
                </a:moveTo>
                <a:cubicBezTo>
                  <a:pt x="17046" y="14169"/>
                  <a:pt x="15078" y="22275"/>
                  <a:pt x="13177" y="30381"/>
                </a:cubicBezTo>
                <a:cubicBezTo>
                  <a:pt x="12677" y="32415"/>
                  <a:pt x="12210" y="34450"/>
                  <a:pt x="11709" y="36518"/>
                </a:cubicBezTo>
                <a:cubicBezTo>
                  <a:pt x="11209" y="35918"/>
                  <a:pt x="10709" y="35384"/>
                  <a:pt x="10242" y="34784"/>
                </a:cubicBezTo>
                <a:cubicBezTo>
                  <a:pt x="9341" y="33683"/>
                  <a:pt x="8407" y="32515"/>
                  <a:pt x="7540" y="31348"/>
                </a:cubicBezTo>
                <a:cubicBezTo>
                  <a:pt x="5972" y="29146"/>
                  <a:pt x="4404" y="26911"/>
                  <a:pt x="3003" y="24610"/>
                </a:cubicBezTo>
                <a:cubicBezTo>
                  <a:pt x="5538" y="21975"/>
                  <a:pt x="7907" y="19239"/>
                  <a:pt x="10308" y="16471"/>
                </a:cubicBezTo>
                <a:cubicBezTo>
                  <a:pt x="12910" y="13435"/>
                  <a:pt x="15479" y="10366"/>
                  <a:pt x="17980" y="7231"/>
                </a:cubicBezTo>
                <a:cubicBezTo>
                  <a:pt x="18314" y="6797"/>
                  <a:pt x="18581" y="6430"/>
                  <a:pt x="18914" y="6030"/>
                </a:cubicBezTo>
                <a:close/>
                <a:moveTo>
                  <a:pt x="21223" y="1"/>
                </a:moveTo>
                <a:cubicBezTo>
                  <a:pt x="20824" y="1"/>
                  <a:pt x="20484" y="217"/>
                  <a:pt x="20215" y="559"/>
                </a:cubicBezTo>
                <a:cubicBezTo>
                  <a:pt x="15379" y="6864"/>
                  <a:pt x="10375" y="12935"/>
                  <a:pt x="5071" y="18872"/>
                </a:cubicBezTo>
                <a:cubicBezTo>
                  <a:pt x="3570" y="20574"/>
                  <a:pt x="2036" y="22208"/>
                  <a:pt x="568" y="23909"/>
                </a:cubicBezTo>
                <a:cubicBezTo>
                  <a:pt x="1" y="24576"/>
                  <a:pt x="401" y="25477"/>
                  <a:pt x="1035" y="25744"/>
                </a:cubicBezTo>
                <a:cubicBezTo>
                  <a:pt x="2503" y="28079"/>
                  <a:pt x="4037" y="30414"/>
                  <a:pt x="5705" y="32615"/>
                </a:cubicBezTo>
                <a:cubicBezTo>
                  <a:pt x="7540" y="35084"/>
                  <a:pt x="9408" y="37552"/>
                  <a:pt x="11442" y="39787"/>
                </a:cubicBezTo>
                <a:cubicBezTo>
                  <a:pt x="11663" y="40032"/>
                  <a:pt x="11959" y="40142"/>
                  <a:pt x="12257" y="40142"/>
                </a:cubicBezTo>
                <a:cubicBezTo>
                  <a:pt x="12769" y="40142"/>
                  <a:pt x="13284" y="39815"/>
                  <a:pt x="13410" y="39287"/>
                </a:cubicBezTo>
                <a:cubicBezTo>
                  <a:pt x="14545" y="34383"/>
                  <a:pt x="15745" y="29447"/>
                  <a:pt x="16913" y="24543"/>
                </a:cubicBezTo>
                <a:cubicBezTo>
                  <a:pt x="18047" y="19606"/>
                  <a:pt x="19248" y="14703"/>
                  <a:pt x="20415" y="9766"/>
                </a:cubicBezTo>
                <a:cubicBezTo>
                  <a:pt x="21049" y="7030"/>
                  <a:pt x="21683" y="4228"/>
                  <a:pt x="22350" y="1493"/>
                </a:cubicBezTo>
                <a:cubicBezTo>
                  <a:pt x="22484" y="893"/>
                  <a:pt x="22217" y="326"/>
                  <a:pt x="21683" y="92"/>
                </a:cubicBezTo>
                <a:cubicBezTo>
                  <a:pt x="21522" y="30"/>
                  <a:pt x="21368" y="1"/>
                  <a:pt x="212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448100" y="3467975"/>
            <a:ext cx="172650" cy="1420325"/>
          </a:xfrm>
          <a:custGeom>
            <a:rect b="b" l="l" r="r" t="t"/>
            <a:pathLst>
              <a:path extrusionOk="0" h="56813" w="6906">
                <a:moveTo>
                  <a:pt x="5771" y="0"/>
                </a:moveTo>
                <a:cubicBezTo>
                  <a:pt x="5137" y="0"/>
                  <a:pt x="4403" y="34"/>
                  <a:pt x="3736" y="34"/>
                </a:cubicBezTo>
                <a:cubicBezTo>
                  <a:pt x="3169" y="34"/>
                  <a:pt x="2702" y="534"/>
                  <a:pt x="2669" y="1101"/>
                </a:cubicBezTo>
                <a:cubicBezTo>
                  <a:pt x="2535" y="3670"/>
                  <a:pt x="2402" y="6238"/>
                  <a:pt x="2435" y="8773"/>
                </a:cubicBezTo>
                <a:cubicBezTo>
                  <a:pt x="2402" y="10108"/>
                  <a:pt x="2335" y="11409"/>
                  <a:pt x="2268" y="12743"/>
                </a:cubicBezTo>
                <a:cubicBezTo>
                  <a:pt x="2102" y="16112"/>
                  <a:pt x="1935" y="19548"/>
                  <a:pt x="1735" y="22917"/>
                </a:cubicBezTo>
                <a:cubicBezTo>
                  <a:pt x="1368" y="29755"/>
                  <a:pt x="1068" y="36627"/>
                  <a:pt x="701" y="43465"/>
                </a:cubicBezTo>
                <a:cubicBezTo>
                  <a:pt x="501" y="47368"/>
                  <a:pt x="234" y="51237"/>
                  <a:pt x="34" y="55106"/>
                </a:cubicBezTo>
                <a:cubicBezTo>
                  <a:pt x="0" y="55707"/>
                  <a:pt x="534" y="56441"/>
                  <a:pt x="1101" y="56541"/>
                </a:cubicBezTo>
                <a:lnTo>
                  <a:pt x="2602" y="56774"/>
                </a:lnTo>
                <a:cubicBezTo>
                  <a:pt x="2724" y="56800"/>
                  <a:pt x="2846" y="56813"/>
                  <a:pt x="2966" y="56813"/>
                </a:cubicBezTo>
                <a:cubicBezTo>
                  <a:pt x="3304" y="56813"/>
                  <a:pt x="3623" y="56713"/>
                  <a:pt x="3870" y="56541"/>
                </a:cubicBezTo>
                <a:cubicBezTo>
                  <a:pt x="3892" y="56542"/>
                  <a:pt x="3915" y="56543"/>
                  <a:pt x="3938" y="56543"/>
                </a:cubicBezTo>
                <a:cubicBezTo>
                  <a:pt x="4415" y="56543"/>
                  <a:pt x="4873" y="56210"/>
                  <a:pt x="4937" y="55573"/>
                </a:cubicBezTo>
                <a:cubicBezTo>
                  <a:pt x="5171" y="53806"/>
                  <a:pt x="5104" y="52038"/>
                  <a:pt x="5204" y="50270"/>
                </a:cubicBezTo>
                <a:cubicBezTo>
                  <a:pt x="5237" y="48535"/>
                  <a:pt x="5337" y="46734"/>
                  <a:pt x="5404" y="44966"/>
                </a:cubicBezTo>
                <a:cubicBezTo>
                  <a:pt x="5537" y="41430"/>
                  <a:pt x="5704" y="37894"/>
                  <a:pt x="5771" y="34392"/>
                </a:cubicBezTo>
                <a:cubicBezTo>
                  <a:pt x="6038" y="27287"/>
                  <a:pt x="6271" y="20181"/>
                  <a:pt x="6505" y="13076"/>
                </a:cubicBezTo>
                <a:cubicBezTo>
                  <a:pt x="6605" y="9073"/>
                  <a:pt x="6772" y="5104"/>
                  <a:pt x="6872" y="1101"/>
                </a:cubicBezTo>
                <a:cubicBezTo>
                  <a:pt x="6905" y="501"/>
                  <a:pt x="6371" y="0"/>
                  <a:pt x="57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 rot="6377810">
            <a:off x="7162330" y="4507319"/>
            <a:ext cx="323103" cy="561742"/>
          </a:xfrm>
          <a:custGeom>
            <a:rect b="b" l="l" r="r" t="t"/>
            <a:pathLst>
              <a:path extrusionOk="0" h="57010" w="32791">
                <a:moveTo>
                  <a:pt x="31395" y="0"/>
                </a:moveTo>
                <a:cubicBezTo>
                  <a:pt x="31107" y="0"/>
                  <a:pt x="30813" y="101"/>
                  <a:pt x="30555" y="331"/>
                </a:cubicBezTo>
                <a:cubicBezTo>
                  <a:pt x="27453" y="3099"/>
                  <a:pt x="24384" y="5868"/>
                  <a:pt x="21349" y="8670"/>
                </a:cubicBezTo>
                <a:cubicBezTo>
                  <a:pt x="17879" y="11338"/>
                  <a:pt x="14711" y="14341"/>
                  <a:pt x="11508" y="17309"/>
                </a:cubicBezTo>
                <a:cubicBezTo>
                  <a:pt x="7839" y="20678"/>
                  <a:pt x="4170" y="24047"/>
                  <a:pt x="534" y="27483"/>
                </a:cubicBezTo>
                <a:cubicBezTo>
                  <a:pt x="100" y="27950"/>
                  <a:pt x="0" y="28717"/>
                  <a:pt x="467" y="29218"/>
                </a:cubicBezTo>
                <a:cubicBezTo>
                  <a:pt x="7105" y="36790"/>
                  <a:pt x="14177" y="43962"/>
                  <a:pt x="21482" y="50833"/>
                </a:cubicBezTo>
                <a:cubicBezTo>
                  <a:pt x="23517" y="52801"/>
                  <a:pt x="25652" y="54703"/>
                  <a:pt x="27720" y="56637"/>
                </a:cubicBezTo>
                <a:cubicBezTo>
                  <a:pt x="28005" y="56887"/>
                  <a:pt x="28362" y="57010"/>
                  <a:pt x="28710" y="57010"/>
                </a:cubicBezTo>
                <a:cubicBezTo>
                  <a:pt x="29338" y="57010"/>
                  <a:pt x="29936" y="56610"/>
                  <a:pt x="30021" y="55837"/>
                </a:cubicBezTo>
                <a:cubicBezTo>
                  <a:pt x="31122" y="41693"/>
                  <a:pt x="32023" y="27550"/>
                  <a:pt x="32523" y="13373"/>
                </a:cubicBezTo>
                <a:cubicBezTo>
                  <a:pt x="32657" y="9370"/>
                  <a:pt x="32690" y="5434"/>
                  <a:pt x="32790" y="1431"/>
                </a:cubicBezTo>
                <a:cubicBezTo>
                  <a:pt x="32790" y="622"/>
                  <a:pt x="32111" y="0"/>
                  <a:pt x="313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3"/>
          <p:cNvGrpSpPr/>
          <p:nvPr/>
        </p:nvGrpSpPr>
        <p:grpSpPr>
          <a:xfrm>
            <a:off x="8227441" y="2973314"/>
            <a:ext cx="1735016" cy="2170186"/>
            <a:chOff x="3429275" y="3800075"/>
            <a:chExt cx="1225900" cy="1533375"/>
          </a:xfrm>
        </p:grpSpPr>
        <p:sp>
          <p:nvSpPr>
            <p:cNvPr id="162" name="Google Shape;162;p13"/>
            <p:cNvSpPr/>
            <p:nvPr/>
          </p:nvSpPr>
          <p:spPr>
            <a:xfrm>
              <a:off x="3764525" y="4562375"/>
              <a:ext cx="407825" cy="386625"/>
            </a:xfrm>
            <a:custGeom>
              <a:rect b="b" l="l" r="r" t="t"/>
              <a:pathLst>
                <a:path extrusionOk="0" h="15465" w="16313">
                  <a:moveTo>
                    <a:pt x="7962" y="0"/>
                  </a:moveTo>
                  <a:cubicBezTo>
                    <a:pt x="5975" y="0"/>
                    <a:pt x="4021" y="683"/>
                    <a:pt x="2569" y="2155"/>
                  </a:cubicBezTo>
                  <a:cubicBezTo>
                    <a:pt x="1368" y="3423"/>
                    <a:pt x="568" y="5024"/>
                    <a:pt x="401" y="6792"/>
                  </a:cubicBezTo>
                  <a:cubicBezTo>
                    <a:pt x="1" y="10361"/>
                    <a:pt x="2436" y="13864"/>
                    <a:pt x="5805" y="14998"/>
                  </a:cubicBezTo>
                  <a:cubicBezTo>
                    <a:pt x="6805" y="15331"/>
                    <a:pt x="7906" y="15465"/>
                    <a:pt x="8940" y="15465"/>
                  </a:cubicBezTo>
                  <a:cubicBezTo>
                    <a:pt x="12076" y="15465"/>
                    <a:pt x="14311" y="13463"/>
                    <a:pt x="15412" y="10628"/>
                  </a:cubicBezTo>
                  <a:cubicBezTo>
                    <a:pt x="16145" y="8627"/>
                    <a:pt x="16312" y="6425"/>
                    <a:pt x="15345" y="4424"/>
                  </a:cubicBezTo>
                  <a:cubicBezTo>
                    <a:pt x="14644" y="2823"/>
                    <a:pt x="13243" y="1488"/>
                    <a:pt x="11642" y="788"/>
                  </a:cubicBezTo>
                  <a:cubicBezTo>
                    <a:pt x="10481" y="272"/>
                    <a:pt x="9215" y="0"/>
                    <a:pt x="7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154800" y="4856475"/>
              <a:ext cx="500375" cy="476975"/>
            </a:xfrm>
            <a:custGeom>
              <a:rect b="b" l="l" r="r" t="t"/>
              <a:pathLst>
                <a:path extrusionOk="0" h="19079" w="20015">
                  <a:moveTo>
                    <a:pt x="9784" y="0"/>
                  </a:moveTo>
                  <a:cubicBezTo>
                    <a:pt x="7350" y="0"/>
                    <a:pt x="4957" y="839"/>
                    <a:pt x="3170" y="2667"/>
                  </a:cubicBezTo>
                  <a:cubicBezTo>
                    <a:pt x="1635" y="4235"/>
                    <a:pt x="668" y="6203"/>
                    <a:pt x="468" y="8371"/>
                  </a:cubicBezTo>
                  <a:cubicBezTo>
                    <a:pt x="1" y="12774"/>
                    <a:pt x="3003" y="17110"/>
                    <a:pt x="7139" y="18511"/>
                  </a:cubicBezTo>
                  <a:cubicBezTo>
                    <a:pt x="8373" y="18912"/>
                    <a:pt x="9708" y="19079"/>
                    <a:pt x="11009" y="19079"/>
                  </a:cubicBezTo>
                  <a:cubicBezTo>
                    <a:pt x="14811" y="19079"/>
                    <a:pt x="17647" y="16577"/>
                    <a:pt x="18948" y="13108"/>
                  </a:cubicBezTo>
                  <a:cubicBezTo>
                    <a:pt x="19848" y="10673"/>
                    <a:pt x="20015" y="7937"/>
                    <a:pt x="18981" y="5502"/>
                  </a:cubicBezTo>
                  <a:cubicBezTo>
                    <a:pt x="18080" y="3501"/>
                    <a:pt x="16346" y="1866"/>
                    <a:pt x="14378" y="999"/>
                  </a:cubicBezTo>
                  <a:cubicBezTo>
                    <a:pt x="12929" y="347"/>
                    <a:pt x="11348" y="0"/>
                    <a:pt x="9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144800" y="4323800"/>
              <a:ext cx="246875" cy="234100"/>
            </a:xfrm>
            <a:custGeom>
              <a:rect b="b" l="l" r="r" t="t"/>
              <a:pathLst>
                <a:path extrusionOk="0" h="9364" w="9875">
                  <a:moveTo>
                    <a:pt x="4808" y="0"/>
                  </a:moveTo>
                  <a:cubicBezTo>
                    <a:pt x="3593" y="0"/>
                    <a:pt x="2395" y="424"/>
                    <a:pt x="1535" y="1324"/>
                  </a:cubicBezTo>
                  <a:cubicBezTo>
                    <a:pt x="768" y="2058"/>
                    <a:pt x="334" y="3059"/>
                    <a:pt x="201" y="4126"/>
                  </a:cubicBezTo>
                  <a:cubicBezTo>
                    <a:pt x="0" y="6294"/>
                    <a:pt x="1435" y="8396"/>
                    <a:pt x="3503" y="9063"/>
                  </a:cubicBezTo>
                  <a:cubicBezTo>
                    <a:pt x="4103" y="9297"/>
                    <a:pt x="4770" y="9363"/>
                    <a:pt x="5404" y="9363"/>
                  </a:cubicBezTo>
                  <a:cubicBezTo>
                    <a:pt x="7272" y="9363"/>
                    <a:pt x="8707" y="8163"/>
                    <a:pt x="9340" y="6461"/>
                  </a:cubicBezTo>
                  <a:cubicBezTo>
                    <a:pt x="9774" y="5227"/>
                    <a:pt x="9874" y="3859"/>
                    <a:pt x="9274" y="2692"/>
                  </a:cubicBezTo>
                  <a:cubicBezTo>
                    <a:pt x="8873" y="1691"/>
                    <a:pt x="8006" y="891"/>
                    <a:pt x="7039" y="490"/>
                  </a:cubicBezTo>
                  <a:cubicBezTo>
                    <a:pt x="6343" y="168"/>
                    <a:pt x="5572" y="0"/>
                    <a:pt x="4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3470975" y="4618700"/>
              <a:ext cx="184325" cy="175200"/>
            </a:xfrm>
            <a:custGeom>
              <a:rect b="b" l="l" r="r" t="t"/>
              <a:pathLst>
                <a:path extrusionOk="0" h="7008" w="7373">
                  <a:moveTo>
                    <a:pt x="3647" y="1"/>
                  </a:moveTo>
                  <a:cubicBezTo>
                    <a:pt x="2741" y="1"/>
                    <a:pt x="1847" y="325"/>
                    <a:pt x="1168" y="1003"/>
                  </a:cubicBezTo>
                  <a:cubicBezTo>
                    <a:pt x="601" y="1537"/>
                    <a:pt x="234" y="2271"/>
                    <a:pt x="168" y="3071"/>
                  </a:cubicBezTo>
                  <a:cubicBezTo>
                    <a:pt x="1" y="4706"/>
                    <a:pt x="1102" y="6274"/>
                    <a:pt x="2636" y="6774"/>
                  </a:cubicBezTo>
                  <a:cubicBezTo>
                    <a:pt x="3103" y="6907"/>
                    <a:pt x="3603" y="7007"/>
                    <a:pt x="4037" y="7007"/>
                  </a:cubicBezTo>
                  <a:cubicBezTo>
                    <a:pt x="5471" y="7007"/>
                    <a:pt x="6472" y="6073"/>
                    <a:pt x="6972" y="4773"/>
                  </a:cubicBezTo>
                  <a:cubicBezTo>
                    <a:pt x="7306" y="3872"/>
                    <a:pt x="7373" y="2871"/>
                    <a:pt x="6972" y="2037"/>
                  </a:cubicBezTo>
                  <a:cubicBezTo>
                    <a:pt x="6672" y="1270"/>
                    <a:pt x="6005" y="703"/>
                    <a:pt x="5305" y="369"/>
                  </a:cubicBezTo>
                  <a:cubicBezTo>
                    <a:pt x="4780" y="126"/>
                    <a:pt x="4211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3877950" y="5081550"/>
              <a:ext cx="182650" cy="175175"/>
            </a:xfrm>
            <a:custGeom>
              <a:rect b="b" l="l" r="r" t="t"/>
              <a:pathLst>
                <a:path extrusionOk="0" h="7007" w="7306">
                  <a:moveTo>
                    <a:pt x="3615" y="0"/>
                  </a:moveTo>
                  <a:cubicBezTo>
                    <a:pt x="2712" y="0"/>
                    <a:pt x="1826" y="324"/>
                    <a:pt x="1168" y="1002"/>
                  </a:cubicBezTo>
                  <a:cubicBezTo>
                    <a:pt x="567" y="1536"/>
                    <a:pt x="234" y="2270"/>
                    <a:pt x="167" y="3071"/>
                  </a:cubicBezTo>
                  <a:cubicBezTo>
                    <a:pt x="0" y="4705"/>
                    <a:pt x="1068" y="6273"/>
                    <a:pt x="2602" y="6773"/>
                  </a:cubicBezTo>
                  <a:cubicBezTo>
                    <a:pt x="3069" y="6907"/>
                    <a:pt x="3569" y="7007"/>
                    <a:pt x="4036" y="7007"/>
                  </a:cubicBezTo>
                  <a:cubicBezTo>
                    <a:pt x="5437" y="7007"/>
                    <a:pt x="6438" y="6073"/>
                    <a:pt x="6938" y="4772"/>
                  </a:cubicBezTo>
                  <a:cubicBezTo>
                    <a:pt x="7272" y="3904"/>
                    <a:pt x="7305" y="2870"/>
                    <a:pt x="6938" y="2036"/>
                  </a:cubicBezTo>
                  <a:cubicBezTo>
                    <a:pt x="6672" y="1269"/>
                    <a:pt x="6004" y="702"/>
                    <a:pt x="5271" y="369"/>
                  </a:cubicBezTo>
                  <a:cubicBezTo>
                    <a:pt x="4746" y="126"/>
                    <a:pt x="4177" y="0"/>
                    <a:pt x="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4310750" y="4648325"/>
              <a:ext cx="119275" cy="113875"/>
            </a:xfrm>
            <a:custGeom>
              <a:rect b="b" l="l" r="r" t="t"/>
              <a:pathLst>
                <a:path extrusionOk="0" h="4555" w="4771">
                  <a:moveTo>
                    <a:pt x="2371" y="1"/>
                  </a:moveTo>
                  <a:cubicBezTo>
                    <a:pt x="1784" y="1"/>
                    <a:pt x="1200" y="200"/>
                    <a:pt x="768" y="652"/>
                  </a:cubicBezTo>
                  <a:cubicBezTo>
                    <a:pt x="434" y="1019"/>
                    <a:pt x="201" y="1519"/>
                    <a:pt x="134" y="2020"/>
                  </a:cubicBezTo>
                  <a:cubicBezTo>
                    <a:pt x="0" y="3054"/>
                    <a:pt x="734" y="4088"/>
                    <a:pt x="1735" y="4421"/>
                  </a:cubicBezTo>
                  <a:cubicBezTo>
                    <a:pt x="2035" y="4522"/>
                    <a:pt x="2369" y="4555"/>
                    <a:pt x="2636" y="4555"/>
                  </a:cubicBezTo>
                  <a:cubicBezTo>
                    <a:pt x="3570" y="4555"/>
                    <a:pt x="4237" y="3988"/>
                    <a:pt x="4537" y="3154"/>
                  </a:cubicBezTo>
                  <a:cubicBezTo>
                    <a:pt x="4737" y="2553"/>
                    <a:pt x="4771" y="1886"/>
                    <a:pt x="4537" y="1319"/>
                  </a:cubicBezTo>
                  <a:cubicBezTo>
                    <a:pt x="4304" y="786"/>
                    <a:pt x="3903" y="419"/>
                    <a:pt x="3436" y="218"/>
                  </a:cubicBezTo>
                  <a:cubicBezTo>
                    <a:pt x="3104" y="78"/>
                    <a:pt x="2737" y="1"/>
                    <a:pt x="2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429275" y="4905900"/>
              <a:ext cx="399500" cy="380025"/>
            </a:xfrm>
            <a:custGeom>
              <a:rect b="b" l="l" r="r" t="t"/>
              <a:pathLst>
                <a:path extrusionOk="0" h="15201" w="15980">
                  <a:moveTo>
                    <a:pt x="7790" y="0"/>
                  </a:moveTo>
                  <a:cubicBezTo>
                    <a:pt x="5831" y="0"/>
                    <a:pt x="3911" y="675"/>
                    <a:pt x="2503" y="2124"/>
                  </a:cubicBezTo>
                  <a:cubicBezTo>
                    <a:pt x="1335" y="3392"/>
                    <a:pt x="535" y="4960"/>
                    <a:pt x="368" y="6661"/>
                  </a:cubicBezTo>
                  <a:cubicBezTo>
                    <a:pt x="1" y="10197"/>
                    <a:pt x="2369" y="13632"/>
                    <a:pt x="5672" y="14733"/>
                  </a:cubicBezTo>
                  <a:cubicBezTo>
                    <a:pt x="6672" y="15067"/>
                    <a:pt x="7706" y="15200"/>
                    <a:pt x="8774" y="15200"/>
                  </a:cubicBezTo>
                  <a:cubicBezTo>
                    <a:pt x="11843" y="15200"/>
                    <a:pt x="14044" y="13199"/>
                    <a:pt x="15112" y="10430"/>
                  </a:cubicBezTo>
                  <a:cubicBezTo>
                    <a:pt x="15846" y="8462"/>
                    <a:pt x="15979" y="6260"/>
                    <a:pt x="15112" y="4392"/>
                  </a:cubicBezTo>
                  <a:cubicBezTo>
                    <a:pt x="14378" y="2791"/>
                    <a:pt x="12977" y="1524"/>
                    <a:pt x="11442" y="790"/>
                  </a:cubicBezTo>
                  <a:cubicBezTo>
                    <a:pt x="10290" y="272"/>
                    <a:pt x="9032" y="0"/>
                    <a:pt x="7790" y="0"/>
                  </a:cubicBezTo>
                  <a:close/>
                </a:path>
              </a:pathLst>
            </a:custGeom>
            <a:solidFill>
              <a:srgbClr val="FFD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53550" y="3800075"/>
              <a:ext cx="512050" cy="688375"/>
            </a:xfrm>
            <a:custGeom>
              <a:rect b="b" l="l" r="r" t="t"/>
              <a:pathLst>
                <a:path extrusionOk="0" h="27535" w="20482">
                  <a:moveTo>
                    <a:pt x="7818" y="0"/>
                  </a:moveTo>
                  <a:cubicBezTo>
                    <a:pt x="7277" y="0"/>
                    <a:pt x="6740" y="163"/>
                    <a:pt x="6171" y="391"/>
                  </a:cubicBezTo>
                  <a:cubicBezTo>
                    <a:pt x="4337" y="1091"/>
                    <a:pt x="2502" y="1725"/>
                    <a:pt x="701" y="2492"/>
                  </a:cubicBezTo>
                  <a:cubicBezTo>
                    <a:pt x="334" y="2726"/>
                    <a:pt x="0" y="3293"/>
                    <a:pt x="34" y="3727"/>
                  </a:cubicBezTo>
                  <a:cubicBezTo>
                    <a:pt x="300" y="7463"/>
                    <a:pt x="234" y="11265"/>
                    <a:pt x="367" y="15001"/>
                  </a:cubicBezTo>
                  <a:cubicBezTo>
                    <a:pt x="467" y="16836"/>
                    <a:pt x="534" y="18737"/>
                    <a:pt x="634" y="20605"/>
                  </a:cubicBezTo>
                  <a:cubicBezTo>
                    <a:pt x="667" y="22407"/>
                    <a:pt x="734" y="24141"/>
                    <a:pt x="1001" y="25909"/>
                  </a:cubicBezTo>
                  <a:lnTo>
                    <a:pt x="1001" y="25976"/>
                  </a:lnTo>
                  <a:cubicBezTo>
                    <a:pt x="867" y="26576"/>
                    <a:pt x="1068" y="27177"/>
                    <a:pt x="1701" y="27444"/>
                  </a:cubicBezTo>
                  <a:cubicBezTo>
                    <a:pt x="1843" y="27506"/>
                    <a:pt x="1989" y="27535"/>
                    <a:pt x="2135" y="27535"/>
                  </a:cubicBezTo>
                  <a:cubicBezTo>
                    <a:pt x="2539" y="27535"/>
                    <a:pt x="2942" y="27311"/>
                    <a:pt x="3236" y="26943"/>
                  </a:cubicBezTo>
                  <a:cubicBezTo>
                    <a:pt x="5804" y="23908"/>
                    <a:pt x="9340" y="20272"/>
                    <a:pt x="10808" y="18971"/>
                  </a:cubicBezTo>
                  <a:cubicBezTo>
                    <a:pt x="13810" y="16269"/>
                    <a:pt x="16846" y="13500"/>
                    <a:pt x="19981" y="10898"/>
                  </a:cubicBezTo>
                  <a:cubicBezTo>
                    <a:pt x="20415" y="10498"/>
                    <a:pt x="20481" y="9598"/>
                    <a:pt x="20014" y="9164"/>
                  </a:cubicBezTo>
                  <a:cubicBezTo>
                    <a:pt x="17046" y="6796"/>
                    <a:pt x="14044" y="4494"/>
                    <a:pt x="11175" y="2092"/>
                  </a:cubicBezTo>
                  <a:cubicBezTo>
                    <a:pt x="10474" y="1492"/>
                    <a:pt x="9874" y="758"/>
                    <a:pt x="9073" y="324"/>
                  </a:cubicBezTo>
                  <a:cubicBezTo>
                    <a:pt x="8642" y="94"/>
                    <a:pt x="8229" y="0"/>
                    <a:pt x="7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816225" y="4262850"/>
              <a:ext cx="262725" cy="230025"/>
            </a:xfrm>
            <a:custGeom>
              <a:rect b="b" l="l" r="r" t="t"/>
              <a:pathLst>
                <a:path extrusionOk="0" h="9201" w="10509">
                  <a:moveTo>
                    <a:pt x="6633" y="0"/>
                  </a:moveTo>
                  <a:cubicBezTo>
                    <a:pt x="6529" y="0"/>
                    <a:pt x="6427" y="30"/>
                    <a:pt x="6339" y="93"/>
                  </a:cubicBezTo>
                  <a:cubicBezTo>
                    <a:pt x="5938" y="393"/>
                    <a:pt x="5538" y="593"/>
                    <a:pt x="5204" y="927"/>
                  </a:cubicBezTo>
                  <a:cubicBezTo>
                    <a:pt x="4871" y="1260"/>
                    <a:pt x="4537" y="1561"/>
                    <a:pt x="4204" y="1828"/>
                  </a:cubicBezTo>
                  <a:cubicBezTo>
                    <a:pt x="3503" y="2461"/>
                    <a:pt x="2836" y="3095"/>
                    <a:pt x="2169" y="3729"/>
                  </a:cubicBezTo>
                  <a:cubicBezTo>
                    <a:pt x="1869" y="3996"/>
                    <a:pt x="1535" y="4296"/>
                    <a:pt x="1235" y="4596"/>
                  </a:cubicBezTo>
                  <a:cubicBezTo>
                    <a:pt x="901" y="4963"/>
                    <a:pt x="401" y="5297"/>
                    <a:pt x="268" y="5797"/>
                  </a:cubicBezTo>
                  <a:cubicBezTo>
                    <a:pt x="1" y="6831"/>
                    <a:pt x="1101" y="7632"/>
                    <a:pt x="1869" y="8165"/>
                  </a:cubicBezTo>
                  <a:cubicBezTo>
                    <a:pt x="2791" y="8831"/>
                    <a:pt x="3783" y="9200"/>
                    <a:pt x="4769" y="9200"/>
                  </a:cubicBezTo>
                  <a:cubicBezTo>
                    <a:pt x="5709" y="9200"/>
                    <a:pt x="6643" y="8865"/>
                    <a:pt x="7506" y="8132"/>
                  </a:cubicBezTo>
                  <a:cubicBezTo>
                    <a:pt x="9908" y="6097"/>
                    <a:pt x="10508" y="2128"/>
                    <a:pt x="7406" y="326"/>
                  </a:cubicBezTo>
                  <a:cubicBezTo>
                    <a:pt x="7273" y="260"/>
                    <a:pt x="7206" y="260"/>
                    <a:pt x="7106" y="226"/>
                  </a:cubicBezTo>
                  <a:cubicBezTo>
                    <a:pt x="6981" y="81"/>
                    <a:pt x="6805" y="0"/>
                    <a:pt x="6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 txBox="1"/>
          <p:nvPr>
            <p:ph type="title"/>
          </p:nvPr>
        </p:nvSpPr>
        <p:spPr>
          <a:xfrm>
            <a:off x="2128350" y="3389575"/>
            <a:ext cx="48873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None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None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None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None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None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None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None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None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None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" type="subTitle"/>
          </p:nvPr>
        </p:nvSpPr>
        <p:spPr>
          <a:xfrm>
            <a:off x="2128350" y="1391525"/>
            <a:ext cx="4887300" cy="18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176" name="Google Shape;176;p14"/>
          <p:cNvSpPr/>
          <p:nvPr/>
        </p:nvSpPr>
        <p:spPr>
          <a:xfrm rot="4500229">
            <a:off x="8227722" y="4354878"/>
            <a:ext cx="364338" cy="633433"/>
          </a:xfrm>
          <a:custGeom>
            <a:rect b="b" l="l" r="r" t="t"/>
            <a:pathLst>
              <a:path extrusionOk="0" h="57010" w="32791">
                <a:moveTo>
                  <a:pt x="31395" y="0"/>
                </a:moveTo>
                <a:cubicBezTo>
                  <a:pt x="31107" y="0"/>
                  <a:pt x="30813" y="101"/>
                  <a:pt x="30555" y="331"/>
                </a:cubicBezTo>
                <a:cubicBezTo>
                  <a:pt x="27453" y="3099"/>
                  <a:pt x="24384" y="5868"/>
                  <a:pt x="21349" y="8670"/>
                </a:cubicBezTo>
                <a:cubicBezTo>
                  <a:pt x="17879" y="11338"/>
                  <a:pt x="14711" y="14341"/>
                  <a:pt x="11508" y="17309"/>
                </a:cubicBezTo>
                <a:cubicBezTo>
                  <a:pt x="7839" y="20678"/>
                  <a:pt x="4170" y="24047"/>
                  <a:pt x="534" y="27483"/>
                </a:cubicBezTo>
                <a:cubicBezTo>
                  <a:pt x="100" y="27950"/>
                  <a:pt x="0" y="28717"/>
                  <a:pt x="467" y="29218"/>
                </a:cubicBezTo>
                <a:cubicBezTo>
                  <a:pt x="7105" y="36790"/>
                  <a:pt x="14177" y="43962"/>
                  <a:pt x="21482" y="50833"/>
                </a:cubicBezTo>
                <a:cubicBezTo>
                  <a:pt x="23517" y="52801"/>
                  <a:pt x="25652" y="54703"/>
                  <a:pt x="27720" y="56637"/>
                </a:cubicBezTo>
                <a:cubicBezTo>
                  <a:pt x="28005" y="56887"/>
                  <a:pt x="28362" y="57010"/>
                  <a:pt x="28710" y="57010"/>
                </a:cubicBezTo>
                <a:cubicBezTo>
                  <a:pt x="29338" y="57010"/>
                  <a:pt x="29936" y="56610"/>
                  <a:pt x="30021" y="55837"/>
                </a:cubicBezTo>
                <a:cubicBezTo>
                  <a:pt x="31122" y="41693"/>
                  <a:pt x="32023" y="27550"/>
                  <a:pt x="32523" y="13373"/>
                </a:cubicBezTo>
                <a:cubicBezTo>
                  <a:pt x="32657" y="9370"/>
                  <a:pt x="32690" y="5434"/>
                  <a:pt x="32790" y="1431"/>
                </a:cubicBezTo>
                <a:cubicBezTo>
                  <a:pt x="32790" y="622"/>
                  <a:pt x="32111" y="0"/>
                  <a:pt x="3139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448100" y="3467975"/>
            <a:ext cx="172650" cy="1420325"/>
          </a:xfrm>
          <a:custGeom>
            <a:rect b="b" l="l" r="r" t="t"/>
            <a:pathLst>
              <a:path extrusionOk="0" h="56813" w="6906">
                <a:moveTo>
                  <a:pt x="5771" y="0"/>
                </a:moveTo>
                <a:cubicBezTo>
                  <a:pt x="5137" y="0"/>
                  <a:pt x="4403" y="34"/>
                  <a:pt x="3736" y="34"/>
                </a:cubicBezTo>
                <a:cubicBezTo>
                  <a:pt x="3169" y="34"/>
                  <a:pt x="2702" y="534"/>
                  <a:pt x="2669" y="1101"/>
                </a:cubicBezTo>
                <a:cubicBezTo>
                  <a:pt x="2535" y="3670"/>
                  <a:pt x="2402" y="6238"/>
                  <a:pt x="2435" y="8773"/>
                </a:cubicBezTo>
                <a:cubicBezTo>
                  <a:pt x="2402" y="10108"/>
                  <a:pt x="2335" y="11409"/>
                  <a:pt x="2268" y="12743"/>
                </a:cubicBezTo>
                <a:cubicBezTo>
                  <a:pt x="2102" y="16112"/>
                  <a:pt x="1935" y="19548"/>
                  <a:pt x="1735" y="22917"/>
                </a:cubicBezTo>
                <a:cubicBezTo>
                  <a:pt x="1368" y="29755"/>
                  <a:pt x="1068" y="36627"/>
                  <a:pt x="701" y="43465"/>
                </a:cubicBezTo>
                <a:cubicBezTo>
                  <a:pt x="501" y="47368"/>
                  <a:pt x="234" y="51237"/>
                  <a:pt x="34" y="55106"/>
                </a:cubicBezTo>
                <a:cubicBezTo>
                  <a:pt x="0" y="55707"/>
                  <a:pt x="534" y="56441"/>
                  <a:pt x="1101" y="56541"/>
                </a:cubicBezTo>
                <a:lnTo>
                  <a:pt x="2602" y="56774"/>
                </a:lnTo>
                <a:cubicBezTo>
                  <a:pt x="2724" y="56800"/>
                  <a:pt x="2846" y="56813"/>
                  <a:pt x="2966" y="56813"/>
                </a:cubicBezTo>
                <a:cubicBezTo>
                  <a:pt x="3304" y="56813"/>
                  <a:pt x="3623" y="56713"/>
                  <a:pt x="3870" y="56541"/>
                </a:cubicBezTo>
                <a:cubicBezTo>
                  <a:pt x="3892" y="56542"/>
                  <a:pt x="3915" y="56543"/>
                  <a:pt x="3938" y="56543"/>
                </a:cubicBezTo>
                <a:cubicBezTo>
                  <a:pt x="4415" y="56543"/>
                  <a:pt x="4873" y="56210"/>
                  <a:pt x="4937" y="55573"/>
                </a:cubicBezTo>
                <a:cubicBezTo>
                  <a:pt x="5171" y="53806"/>
                  <a:pt x="5104" y="52038"/>
                  <a:pt x="5204" y="50270"/>
                </a:cubicBezTo>
                <a:cubicBezTo>
                  <a:pt x="5237" y="48535"/>
                  <a:pt x="5337" y="46734"/>
                  <a:pt x="5404" y="44966"/>
                </a:cubicBezTo>
                <a:cubicBezTo>
                  <a:pt x="5537" y="41430"/>
                  <a:pt x="5704" y="37894"/>
                  <a:pt x="5771" y="34392"/>
                </a:cubicBezTo>
                <a:cubicBezTo>
                  <a:pt x="6038" y="27287"/>
                  <a:pt x="6271" y="20181"/>
                  <a:pt x="6505" y="13076"/>
                </a:cubicBezTo>
                <a:cubicBezTo>
                  <a:pt x="6605" y="9073"/>
                  <a:pt x="6772" y="5104"/>
                  <a:pt x="6872" y="1101"/>
                </a:cubicBezTo>
                <a:cubicBezTo>
                  <a:pt x="6905" y="501"/>
                  <a:pt x="6371" y="0"/>
                  <a:pt x="57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 rot="792347">
            <a:off x="-502056" y="-314232"/>
            <a:ext cx="1533504" cy="1252952"/>
          </a:xfrm>
          <a:custGeom>
            <a:rect b="b" l="l" r="r" t="t"/>
            <a:pathLst>
              <a:path extrusionOk="0" h="37912" w="46401">
                <a:moveTo>
                  <a:pt x="44888" y="0"/>
                </a:moveTo>
                <a:cubicBezTo>
                  <a:pt x="44770" y="0"/>
                  <a:pt x="44651" y="18"/>
                  <a:pt x="44533" y="55"/>
                </a:cubicBezTo>
                <a:cubicBezTo>
                  <a:pt x="43699" y="289"/>
                  <a:pt x="42965" y="689"/>
                  <a:pt x="42164" y="1023"/>
                </a:cubicBezTo>
                <a:cubicBezTo>
                  <a:pt x="41397" y="1356"/>
                  <a:pt x="40697" y="1690"/>
                  <a:pt x="39963" y="2024"/>
                </a:cubicBezTo>
                <a:cubicBezTo>
                  <a:pt x="38528" y="2657"/>
                  <a:pt x="37161" y="3291"/>
                  <a:pt x="35760" y="3958"/>
                </a:cubicBezTo>
                <a:cubicBezTo>
                  <a:pt x="32958" y="5226"/>
                  <a:pt x="30156" y="6560"/>
                  <a:pt x="27354" y="7961"/>
                </a:cubicBezTo>
                <a:cubicBezTo>
                  <a:pt x="21783" y="10696"/>
                  <a:pt x="16179" y="13565"/>
                  <a:pt x="10675" y="16534"/>
                </a:cubicBezTo>
                <a:cubicBezTo>
                  <a:pt x="9141" y="17368"/>
                  <a:pt x="7640" y="18235"/>
                  <a:pt x="6105" y="19069"/>
                </a:cubicBezTo>
                <a:cubicBezTo>
                  <a:pt x="4504" y="19970"/>
                  <a:pt x="2936" y="20870"/>
                  <a:pt x="1469" y="21971"/>
                </a:cubicBezTo>
                <a:cubicBezTo>
                  <a:pt x="1435" y="22004"/>
                  <a:pt x="1435" y="22038"/>
                  <a:pt x="1402" y="22071"/>
                </a:cubicBezTo>
                <a:cubicBezTo>
                  <a:pt x="1168" y="22171"/>
                  <a:pt x="1002" y="22238"/>
                  <a:pt x="801" y="22338"/>
                </a:cubicBezTo>
                <a:cubicBezTo>
                  <a:pt x="1" y="22672"/>
                  <a:pt x="401" y="23706"/>
                  <a:pt x="1002" y="23973"/>
                </a:cubicBezTo>
                <a:cubicBezTo>
                  <a:pt x="9941" y="27208"/>
                  <a:pt x="18647" y="31011"/>
                  <a:pt x="27420" y="34714"/>
                </a:cubicBezTo>
                <a:cubicBezTo>
                  <a:pt x="29989" y="35814"/>
                  <a:pt x="32557" y="36882"/>
                  <a:pt x="35193" y="37849"/>
                </a:cubicBezTo>
                <a:cubicBezTo>
                  <a:pt x="35313" y="37892"/>
                  <a:pt x="35431" y="37912"/>
                  <a:pt x="35543" y="37912"/>
                </a:cubicBezTo>
                <a:cubicBezTo>
                  <a:pt x="36389" y="37912"/>
                  <a:pt x="36939" y="36788"/>
                  <a:pt x="36527" y="36081"/>
                </a:cubicBezTo>
                <a:cubicBezTo>
                  <a:pt x="36160" y="34847"/>
                  <a:pt x="35560" y="33713"/>
                  <a:pt x="35293" y="32479"/>
                </a:cubicBezTo>
                <a:cubicBezTo>
                  <a:pt x="34992" y="31211"/>
                  <a:pt x="34792" y="29977"/>
                  <a:pt x="34659" y="28709"/>
                </a:cubicBezTo>
                <a:cubicBezTo>
                  <a:pt x="34392" y="26141"/>
                  <a:pt x="34492" y="23472"/>
                  <a:pt x="34859" y="20870"/>
                </a:cubicBezTo>
                <a:cubicBezTo>
                  <a:pt x="35560" y="16167"/>
                  <a:pt x="37361" y="11664"/>
                  <a:pt x="40063" y="7728"/>
                </a:cubicBezTo>
                <a:cubicBezTo>
                  <a:pt x="40830" y="6694"/>
                  <a:pt x="41664" y="5693"/>
                  <a:pt x="42531" y="4725"/>
                </a:cubicBezTo>
                <a:cubicBezTo>
                  <a:pt x="42965" y="4292"/>
                  <a:pt x="43365" y="3791"/>
                  <a:pt x="43899" y="3458"/>
                </a:cubicBezTo>
                <a:cubicBezTo>
                  <a:pt x="44499" y="3058"/>
                  <a:pt x="45100" y="2791"/>
                  <a:pt x="45633" y="2390"/>
                </a:cubicBezTo>
                <a:cubicBezTo>
                  <a:pt x="46167" y="2024"/>
                  <a:pt x="46401" y="1390"/>
                  <a:pt x="46067" y="823"/>
                </a:cubicBezTo>
                <a:cubicBezTo>
                  <a:pt x="45877" y="334"/>
                  <a:pt x="45400" y="0"/>
                  <a:pt x="448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"/>
          <p:cNvSpPr/>
          <p:nvPr/>
        </p:nvSpPr>
        <p:spPr>
          <a:xfrm rot="792347">
            <a:off x="203219" y="-235882"/>
            <a:ext cx="1533504" cy="1252952"/>
          </a:xfrm>
          <a:custGeom>
            <a:rect b="b" l="l" r="r" t="t"/>
            <a:pathLst>
              <a:path extrusionOk="0" h="37912" w="46401">
                <a:moveTo>
                  <a:pt x="44888" y="0"/>
                </a:moveTo>
                <a:cubicBezTo>
                  <a:pt x="44770" y="0"/>
                  <a:pt x="44651" y="18"/>
                  <a:pt x="44533" y="55"/>
                </a:cubicBezTo>
                <a:cubicBezTo>
                  <a:pt x="43699" y="289"/>
                  <a:pt x="42965" y="689"/>
                  <a:pt x="42164" y="1023"/>
                </a:cubicBezTo>
                <a:cubicBezTo>
                  <a:pt x="41397" y="1356"/>
                  <a:pt x="40697" y="1690"/>
                  <a:pt x="39963" y="2024"/>
                </a:cubicBezTo>
                <a:cubicBezTo>
                  <a:pt x="38528" y="2657"/>
                  <a:pt x="37161" y="3291"/>
                  <a:pt x="35760" y="3958"/>
                </a:cubicBezTo>
                <a:cubicBezTo>
                  <a:pt x="32958" y="5226"/>
                  <a:pt x="30156" y="6560"/>
                  <a:pt x="27354" y="7961"/>
                </a:cubicBezTo>
                <a:cubicBezTo>
                  <a:pt x="21783" y="10696"/>
                  <a:pt x="16179" y="13565"/>
                  <a:pt x="10675" y="16534"/>
                </a:cubicBezTo>
                <a:cubicBezTo>
                  <a:pt x="9141" y="17368"/>
                  <a:pt x="7640" y="18235"/>
                  <a:pt x="6105" y="19069"/>
                </a:cubicBezTo>
                <a:cubicBezTo>
                  <a:pt x="4504" y="19970"/>
                  <a:pt x="2936" y="20870"/>
                  <a:pt x="1469" y="21971"/>
                </a:cubicBezTo>
                <a:cubicBezTo>
                  <a:pt x="1435" y="22004"/>
                  <a:pt x="1435" y="22038"/>
                  <a:pt x="1402" y="22071"/>
                </a:cubicBezTo>
                <a:cubicBezTo>
                  <a:pt x="1168" y="22171"/>
                  <a:pt x="1002" y="22238"/>
                  <a:pt x="801" y="22338"/>
                </a:cubicBezTo>
                <a:cubicBezTo>
                  <a:pt x="1" y="22672"/>
                  <a:pt x="401" y="23706"/>
                  <a:pt x="1002" y="23973"/>
                </a:cubicBezTo>
                <a:cubicBezTo>
                  <a:pt x="9941" y="27208"/>
                  <a:pt x="18647" y="31011"/>
                  <a:pt x="27420" y="34714"/>
                </a:cubicBezTo>
                <a:cubicBezTo>
                  <a:pt x="29989" y="35814"/>
                  <a:pt x="32557" y="36882"/>
                  <a:pt x="35193" y="37849"/>
                </a:cubicBezTo>
                <a:cubicBezTo>
                  <a:pt x="35313" y="37892"/>
                  <a:pt x="35431" y="37912"/>
                  <a:pt x="35543" y="37912"/>
                </a:cubicBezTo>
                <a:cubicBezTo>
                  <a:pt x="36389" y="37912"/>
                  <a:pt x="36939" y="36788"/>
                  <a:pt x="36527" y="36081"/>
                </a:cubicBezTo>
                <a:cubicBezTo>
                  <a:pt x="36160" y="34847"/>
                  <a:pt x="35560" y="33713"/>
                  <a:pt x="35293" y="32479"/>
                </a:cubicBezTo>
                <a:cubicBezTo>
                  <a:pt x="34992" y="31211"/>
                  <a:pt x="34792" y="29977"/>
                  <a:pt x="34659" y="28709"/>
                </a:cubicBezTo>
                <a:cubicBezTo>
                  <a:pt x="34392" y="26141"/>
                  <a:pt x="34492" y="23472"/>
                  <a:pt x="34859" y="20870"/>
                </a:cubicBezTo>
                <a:cubicBezTo>
                  <a:pt x="35560" y="16167"/>
                  <a:pt x="37361" y="11664"/>
                  <a:pt x="40063" y="7728"/>
                </a:cubicBezTo>
                <a:cubicBezTo>
                  <a:pt x="40830" y="6694"/>
                  <a:pt x="41664" y="5693"/>
                  <a:pt x="42531" y="4725"/>
                </a:cubicBezTo>
                <a:cubicBezTo>
                  <a:pt x="42965" y="4292"/>
                  <a:pt x="43365" y="3791"/>
                  <a:pt x="43899" y="3458"/>
                </a:cubicBezTo>
                <a:cubicBezTo>
                  <a:pt x="44499" y="3058"/>
                  <a:pt x="45100" y="2791"/>
                  <a:pt x="45633" y="2390"/>
                </a:cubicBezTo>
                <a:cubicBezTo>
                  <a:pt x="46167" y="2024"/>
                  <a:pt x="46401" y="1390"/>
                  <a:pt x="46067" y="823"/>
                </a:cubicBezTo>
                <a:cubicBezTo>
                  <a:pt x="45877" y="334"/>
                  <a:pt x="45400" y="0"/>
                  <a:pt x="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"/>
          <p:cNvSpPr/>
          <p:nvPr/>
        </p:nvSpPr>
        <p:spPr>
          <a:xfrm rot="6377810">
            <a:off x="8010080" y="4316994"/>
            <a:ext cx="323103" cy="561742"/>
          </a:xfrm>
          <a:custGeom>
            <a:rect b="b" l="l" r="r" t="t"/>
            <a:pathLst>
              <a:path extrusionOk="0" h="57010" w="32791">
                <a:moveTo>
                  <a:pt x="31395" y="0"/>
                </a:moveTo>
                <a:cubicBezTo>
                  <a:pt x="31107" y="0"/>
                  <a:pt x="30813" y="101"/>
                  <a:pt x="30555" y="331"/>
                </a:cubicBezTo>
                <a:cubicBezTo>
                  <a:pt x="27453" y="3099"/>
                  <a:pt x="24384" y="5868"/>
                  <a:pt x="21349" y="8670"/>
                </a:cubicBezTo>
                <a:cubicBezTo>
                  <a:pt x="17879" y="11338"/>
                  <a:pt x="14711" y="14341"/>
                  <a:pt x="11508" y="17309"/>
                </a:cubicBezTo>
                <a:cubicBezTo>
                  <a:pt x="7839" y="20678"/>
                  <a:pt x="4170" y="24047"/>
                  <a:pt x="534" y="27483"/>
                </a:cubicBezTo>
                <a:cubicBezTo>
                  <a:pt x="100" y="27950"/>
                  <a:pt x="0" y="28717"/>
                  <a:pt x="467" y="29218"/>
                </a:cubicBezTo>
                <a:cubicBezTo>
                  <a:pt x="7105" y="36790"/>
                  <a:pt x="14177" y="43962"/>
                  <a:pt x="21482" y="50833"/>
                </a:cubicBezTo>
                <a:cubicBezTo>
                  <a:pt x="23517" y="52801"/>
                  <a:pt x="25652" y="54703"/>
                  <a:pt x="27720" y="56637"/>
                </a:cubicBezTo>
                <a:cubicBezTo>
                  <a:pt x="28005" y="56887"/>
                  <a:pt x="28362" y="57010"/>
                  <a:pt x="28710" y="57010"/>
                </a:cubicBezTo>
                <a:cubicBezTo>
                  <a:pt x="29338" y="57010"/>
                  <a:pt x="29936" y="56610"/>
                  <a:pt x="30021" y="55837"/>
                </a:cubicBezTo>
                <a:cubicBezTo>
                  <a:pt x="31122" y="41693"/>
                  <a:pt x="32023" y="27550"/>
                  <a:pt x="32523" y="13373"/>
                </a:cubicBezTo>
                <a:cubicBezTo>
                  <a:pt x="32657" y="9370"/>
                  <a:pt x="32690" y="5434"/>
                  <a:pt x="32790" y="1431"/>
                </a:cubicBezTo>
                <a:cubicBezTo>
                  <a:pt x="32790" y="622"/>
                  <a:pt x="32111" y="0"/>
                  <a:pt x="313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hasCustomPrompt="1" type="title"/>
          </p:nvPr>
        </p:nvSpPr>
        <p:spPr>
          <a:xfrm>
            <a:off x="713259" y="2062213"/>
            <a:ext cx="45372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85" name="Google Shape;185;p15"/>
          <p:cNvSpPr txBox="1"/>
          <p:nvPr>
            <p:ph idx="1" type="subTitle"/>
          </p:nvPr>
        </p:nvSpPr>
        <p:spPr>
          <a:xfrm>
            <a:off x="713225" y="2722263"/>
            <a:ext cx="45372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5"/>
          <p:cNvSpPr txBox="1"/>
          <p:nvPr>
            <p:ph hasCustomPrompt="1" idx="2" type="title"/>
          </p:nvPr>
        </p:nvSpPr>
        <p:spPr>
          <a:xfrm>
            <a:off x="713259" y="711825"/>
            <a:ext cx="45372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87" name="Google Shape;187;p15"/>
          <p:cNvSpPr txBox="1"/>
          <p:nvPr>
            <p:ph idx="3" type="subTitle"/>
          </p:nvPr>
        </p:nvSpPr>
        <p:spPr>
          <a:xfrm>
            <a:off x="713225" y="1371875"/>
            <a:ext cx="45372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5"/>
          <p:cNvSpPr txBox="1"/>
          <p:nvPr>
            <p:ph hasCustomPrompt="1" idx="4" type="title"/>
          </p:nvPr>
        </p:nvSpPr>
        <p:spPr>
          <a:xfrm>
            <a:off x="713259" y="3336325"/>
            <a:ext cx="45372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89" name="Google Shape;189;p15"/>
          <p:cNvSpPr txBox="1"/>
          <p:nvPr>
            <p:ph idx="5" type="subTitle"/>
          </p:nvPr>
        </p:nvSpPr>
        <p:spPr>
          <a:xfrm>
            <a:off x="713225" y="3996375"/>
            <a:ext cx="45372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0" name="Google Shape;190;p15"/>
          <p:cNvGrpSpPr/>
          <p:nvPr/>
        </p:nvGrpSpPr>
        <p:grpSpPr>
          <a:xfrm>
            <a:off x="-549387" y="92500"/>
            <a:ext cx="1295125" cy="742225"/>
            <a:chOff x="3377575" y="1904775"/>
            <a:chExt cx="1295125" cy="742225"/>
          </a:xfrm>
        </p:grpSpPr>
        <p:sp>
          <p:nvSpPr>
            <p:cNvPr id="191" name="Google Shape;191;p15"/>
            <p:cNvSpPr/>
            <p:nvPr/>
          </p:nvSpPr>
          <p:spPr>
            <a:xfrm>
              <a:off x="4333275" y="2025925"/>
              <a:ext cx="339425" cy="329550"/>
            </a:xfrm>
            <a:custGeom>
              <a:rect b="b" l="l" r="r" t="t"/>
              <a:pathLst>
                <a:path extrusionOk="0" h="13182" w="13577">
                  <a:moveTo>
                    <a:pt x="12500" y="0"/>
                  </a:moveTo>
                  <a:cubicBezTo>
                    <a:pt x="12470" y="0"/>
                    <a:pt x="12440" y="2"/>
                    <a:pt x="12409" y="6"/>
                  </a:cubicBezTo>
                  <a:cubicBezTo>
                    <a:pt x="9367" y="219"/>
                    <a:pt x="6282" y="241"/>
                    <a:pt x="3223" y="241"/>
                  </a:cubicBezTo>
                  <a:cubicBezTo>
                    <a:pt x="2458" y="241"/>
                    <a:pt x="1695" y="239"/>
                    <a:pt x="934" y="239"/>
                  </a:cubicBezTo>
                  <a:cubicBezTo>
                    <a:pt x="434" y="239"/>
                    <a:pt x="0" y="673"/>
                    <a:pt x="0" y="1207"/>
                  </a:cubicBezTo>
                  <a:lnTo>
                    <a:pt x="234" y="12215"/>
                  </a:lnTo>
                  <a:cubicBezTo>
                    <a:pt x="234" y="12715"/>
                    <a:pt x="667" y="13182"/>
                    <a:pt x="1201" y="13182"/>
                  </a:cubicBezTo>
                  <a:cubicBezTo>
                    <a:pt x="3069" y="13082"/>
                    <a:pt x="4937" y="13015"/>
                    <a:pt x="6838" y="12982"/>
                  </a:cubicBezTo>
                  <a:cubicBezTo>
                    <a:pt x="8139" y="12935"/>
                    <a:pt x="9439" y="12873"/>
                    <a:pt x="10751" y="12873"/>
                  </a:cubicBezTo>
                  <a:cubicBezTo>
                    <a:pt x="11323" y="12873"/>
                    <a:pt x="11898" y="12885"/>
                    <a:pt x="12476" y="12915"/>
                  </a:cubicBezTo>
                  <a:cubicBezTo>
                    <a:pt x="12505" y="12919"/>
                    <a:pt x="12534" y="12920"/>
                    <a:pt x="12563" y="12920"/>
                  </a:cubicBezTo>
                  <a:cubicBezTo>
                    <a:pt x="13093" y="12920"/>
                    <a:pt x="13543" y="12354"/>
                    <a:pt x="13543" y="11848"/>
                  </a:cubicBezTo>
                  <a:cubicBezTo>
                    <a:pt x="13576" y="10146"/>
                    <a:pt x="13576" y="8412"/>
                    <a:pt x="13576" y="6711"/>
                  </a:cubicBezTo>
                  <a:lnTo>
                    <a:pt x="13576" y="4309"/>
                  </a:lnTo>
                  <a:cubicBezTo>
                    <a:pt x="13543" y="3809"/>
                    <a:pt x="13543" y="3275"/>
                    <a:pt x="13443" y="2808"/>
                  </a:cubicBezTo>
                  <a:cubicBezTo>
                    <a:pt x="13443" y="2207"/>
                    <a:pt x="13443" y="1574"/>
                    <a:pt x="13410" y="1007"/>
                  </a:cubicBezTo>
                  <a:cubicBezTo>
                    <a:pt x="13378" y="533"/>
                    <a:pt x="13018" y="0"/>
                    <a:pt x="12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377575" y="1904775"/>
              <a:ext cx="1181700" cy="742225"/>
            </a:xfrm>
            <a:custGeom>
              <a:rect b="b" l="l" r="r" t="t"/>
              <a:pathLst>
                <a:path extrusionOk="0" h="29689" w="47268">
                  <a:moveTo>
                    <a:pt x="33782" y="0"/>
                  </a:moveTo>
                  <a:cubicBezTo>
                    <a:pt x="33276" y="0"/>
                    <a:pt x="32769" y="4"/>
                    <a:pt x="32257" y="15"/>
                  </a:cubicBezTo>
                  <a:cubicBezTo>
                    <a:pt x="30623" y="48"/>
                    <a:pt x="29022" y="48"/>
                    <a:pt x="27420" y="249"/>
                  </a:cubicBezTo>
                  <a:cubicBezTo>
                    <a:pt x="26553" y="382"/>
                    <a:pt x="26420" y="682"/>
                    <a:pt x="26420" y="2417"/>
                  </a:cubicBezTo>
                  <a:cubicBezTo>
                    <a:pt x="26420" y="3551"/>
                    <a:pt x="26586" y="4652"/>
                    <a:pt x="26420" y="5719"/>
                  </a:cubicBezTo>
                  <a:cubicBezTo>
                    <a:pt x="25753" y="10423"/>
                    <a:pt x="22717" y="14592"/>
                    <a:pt x="18614" y="17027"/>
                  </a:cubicBezTo>
                  <a:cubicBezTo>
                    <a:pt x="16079" y="18562"/>
                    <a:pt x="13210" y="19496"/>
                    <a:pt x="10241" y="19996"/>
                  </a:cubicBezTo>
                  <a:cubicBezTo>
                    <a:pt x="8740" y="20230"/>
                    <a:pt x="7239" y="20330"/>
                    <a:pt x="5738" y="20363"/>
                  </a:cubicBezTo>
                  <a:cubicBezTo>
                    <a:pt x="5004" y="20363"/>
                    <a:pt x="4204" y="20363"/>
                    <a:pt x="3437" y="20330"/>
                  </a:cubicBezTo>
                  <a:cubicBezTo>
                    <a:pt x="3008" y="20291"/>
                    <a:pt x="2318" y="20195"/>
                    <a:pt x="1686" y="20195"/>
                  </a:cubicBezTo>
                  <a:cubicBezTo>
                    <a:pt x="1234" y="20195"/>
                    <a:pt x="812" y="20244"/>
                    <a:pt x="535" y="20396"/>
                  </a:cubicBezTo>
                  <a:cubicBezTo>
                    <a:pt x="1" y="20730"/>
                    <a:pt x="101" y="23932"/>
                    <a:pt x="68" y="24599"/>
                  </a:cubicBezTo>
                  <a:cubicBezTo>
                    <a:pt x="34" y="25834"/>
                    <a:pt x="34" y="27034"/>
                    <a:pt x="1" y="28235"/>
                  </a:cubicBezTo>
                  <a:cubicBezTo>
                    <a:pt x="1" y="29036"/>
                    <a:pt x="668" y="29670"/>
                    <a:pt x="1402" y="29670"/>
                  </a:cubicBezTo>
                  <a:cubicBezTo>
                    <a:pt x="2542" y="29683"/>
                    <a:pt x="3680" y="29688"/>
                    <a:pt x="4818" y="29688"/>
                  </a:cubicBezTo>
                  <a:cubicBezTo>
                    <a:pt x="9507" y="29688"/>
                    <a:pt x="14183" y="29596"/>
                    <a:pt x="18881" y="29570"/>
                  </a:cubicBezTo>
                  <a:cubicBezTo>
                    <a:pt x="24718" y="29536"/>
                    <a:pt x="30589" y="29503"/>
                    <a:pt x="36427" y="29403"/>
                  </a:cubicBezTo>
                  <a:cubicBezTo>
                    <a:pt x="38061" y="29403"/>
                    <a:pt x="39696" y="29369"/>
                    <a:pt x="41297" y="29369"/>
                  </a:cubicBezTo>
                  <a:cubicBezTo>
                    <a:pt x="42131" y="29369"/>
                    <a:pt x="42965" y="29369"/>
                    <a:pt x="43799" y="29336"/>
                  </a:cubicBezTo>
                  <a:cubicBezTo>
                    <a:pt x="44566" y="29336"/>
                    <a:pt x="45300" y="29336"/>
                    <a:pt x="45900" y="28936"/>
                  </a:cubicBezTo>
                  <a:cubicBezTo>
                    <a:pt x="46401" y="28769"/>
                    <a:pt x="46768" y="28269"/>
                    <a:pt x="46768" y="27702"/>
                  </a:cubicBezTo>
                  <a:cubicBezTo>
                    <a:pt x="46868" y="25200"/>
                    <a:pt x="46901" y="22731"/>
                    <a:pt x="46968" y="20230"/>
                  </a:cubicBezTo>
                  <a:cubicBezTo>
                    <a:pt x="46401" y="20230"/>
                    <a:pt x="45733" y="20230"/>
                    <a:pt x="45066" y="20263"/>
                  </a:cubicBezTo>
                  <a:cubicBezTo>
                    <a:pt x="42464" y="20363"/>
                    <a:pt x="39829" y="20496"/>
                    <a:pt x="37261" y="20563"/>
                  </a:cubicBezTo>
                  <a:cubicBezTo>
                    <a:pt x="37242" y="20564"/>
                    <a:pt x="37224" y="20564"/>
                    <a:pt x="37206" y="20564"/>
                  </a:cubicBezTo>
                  <a:cubicBezTo>
                    <a:pt x="36467" y="20564"/>
                    <a:pt x="35926" y="19912"/>
                    <a:pt x="35926" y="19229"/>
                  </a:cubicBezTo>
                  <a:cubicBezTo>
                    <a:pt x="35793" y="14159"/>
                    <a:pt x="35726" y="9055"/>
                    <a:pt x="35560" y="4018"/>
                  </a:cubicBezTo>
                  <a:cubicBezTo>
                    <a:pt x="35526" y="3317"/>
                    <a:pt x="36193" y="2684"/>
                    <a:pt x="36894" y="2684"/>
                  </a:cubicBezTo>
                  <a:cubicBezTo>
                    <a:pt x="38050" y="2684"/>
                    <a:pt x="39203" y="2687"/>
                    <a:pt x="40354" y="2687"/>
                  </a:cubicBezTo>
                  <a:cubicBezTo>
                    <a:pt x="42657" y="2687"/>
                    <a:pt x="44955" y="2673"/>
                    <a:pt x="47268" y="2584"/>
                  </a:cubicBezTo>
                  <a:lnTo>
                    <a:pt x="47268" y="1516"/>
                  </a:lnTo>
                  <a:cubicBezTo>
                    <a:pt x="47268" y="816"/>
                    <a:pt x="46734" y="315"/>
                    <a:pt x="46067" y="315"/>
                  </a:cubicBezTo>
                  <a:cubicBezTo>
                    <a:pt x="42965" y="148"/>
                    <a:pt x="39896" y="15"/>
                    <a:pt x="36794" y="15"/>
                  </a:cubicBezTo>
                  <a:cubicBezTo>
                    <a:pt x="35793" y="15"/>
                    <a:pt x="34792" y="0"/>
                    <a:pt x="3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15"/>
          <p:cNvSpPr/>
          <p:nvPr/>
        </p:nvSpPr>
        <p:spPr>
          <a:xfrm>
            <a:off x="-182887" y="571475"/>
            <a:ext cx="562100" cy="1003575"/>
          </a:xfrm>
          <a:custGeom>
            <a:rect b="b" l="l" r="r" t="t"/>
            <a:pathLst>
              <a:path extrusionOk="0" h="40143" w="22484">
                <a:moveTo>
                  <a:pt x="18914" y="6030"/>
                </a:moveTo>
                <a:cubicBezTo>
                  <a:pt x="17046" y="14169"/>
                  <a:pt x="15078" y="22275"/>
                  <a:pt x="13177" y="30381"/>
                </a:cubicBezTo>
                <a:cubicBezTo>
                  <a:pt x="12677" y="32415"/>
                  <a:pt x="12210" y="34450"/>
                  <a:pt x="11709" y="36518"/>
                </a:cubicBezTo>
                <a:cubicBezTo>
                  <a:pt x="11209" y="35918"/>
                  <a:pt x="10709" y="35384"/>
                  <a:pt x="10242" y="34784"/>
                </a:cubicBezTo>
                <a:cubicBezTo>
                  <a:pt x="9341" y="33683"/>
                  <a:pt x="8407" y="32515"/>
                  <a:pt x="7540" y="31348"/>
                </a:cubicBezTo>
                <a:cubicBezTo>
                  <a:pt x="5972" y="29146"/>
                  <a:pt x="4404" y="26911"/>
                  <a:pt x="3003" y="24610"/>
                </a:cubicBezTo>
                <a:cubicBezTo>
                  <a:pt x="5538" y="21975"/>
                  <a:pt x="7907" y="19239"/>
                  <a:pt x="10308" y="16471"/>
                </a:cubicBezTo>
                <a:cubicBezTo>
                  <a:pt x="12910" y="13435"/>
                  <a:pt x="15479" y="10366"/>
                  <a:pt x="17980" y="7231"/>
                </a:cubicBezTo>
                <a:cubicBezTo>
                  <a:pt x="18314" y="6797"/>
                  <a:pt x="18581" y="6430"/>
                  <a:pt x="18914" y="6030"/>
                </a:cubicBezTo>
                <a:close/>
                <a:moveTo>
                  <a:pt x="21223" y="1"/>
                </a:moveTo>
                <a:cubicBezTo>
                  <a:pt x="20824" y="1"/>
                  <a:pt x="20484" y="217"/>
                  <a:pt x="20215" y="559"/>
                </a:cubicBezTo>
                <a:cubicBezTo>
                  <a:pt x="15379" y="6864"/>
                  <a:pt x="10375" y="12935"/>
                  <a:pt x="5071" y="18872"/>
                </a:cubicBezTo>
                <a:cubicBezTo>
                  <a:pt x="3570" y="20574"/>
                  <a:pt x="2036" y="22208"/>
                  <a:pt x="568" y="23909"/>
                </a:cubicBezTo>
                <a:cubicBezTo>
                  <a:pt x="1" y="24576"/>
                  <a:pt x="401" y="25477"/>
                  <a:pt x="1035" y="25744"/>
                </a:cubicBezTo>
                <a:cubicBezTo>
                  <a:pt x="2503" y="28079"/>
                  <a:pt x="4037" y="30414"/>
                  <a:pt x="5705" y="32615"/>
                </a:cubicBezTo>
                <a:cubicBezTo>
                  <a:pt x="7540" y="35084"/>
                  <a:pt x="9408" y="37552"/>
                  <a:pt x="11442" y="39787"/>
                </a:cubicBezTo>
                <a:cubicBezTo>
                  <a:pt x="11663" y="40032"/>
                  <a:pt x="11959" y="40142"/>
                  <a:pt x="12257" y="40142"/>
                </a:cubicBezTo>
                <a:cubicBezTo>
                  <a:pt x="12769" y="40142"/>
                  <a:pt x="13284" y="39815"/>
                  <a:pt x="13410" y="39287"/>
                </a:cubicBezTo>
                <a:cubicBezTo>
                  <a:pt x="14545" y="34383"/>
                  <a:pt x="15745" y="29447"/>
                  <a:pt x="16913" y="24543"/>
                </a:cubicBezTo>
                <a:cubicBezTo>
                  <a:pt x="18047" y="19606"/>
                  <a:pt x="19248" y="14703"/>
                  <a:pt x="20415" y="9766"/>
                </a:cubicBezTo>
                <a:cubicBezTo>
                  <a:pt x="21049" y="7030"/>
                  <a:pt x="21683" y="4228"/>
                  <a:pt x="22350" y="1493"/>
                </a:cubicBezTo>
                <a:cubicBezTo>
                  <a:pt x="22484" y="893"/>
                  <a:pt x="22217" y="326"/>
                  <a:pt x="21683" y="92"/>
                </a:cubicBezTo>
                <a:cubicBezTo>
                  <a:pt x="21522" y="30"/>
                  <a:pt x="21368" y="1"/>
                  <a:pt x="212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5"/>
          <p:cNvGrpSpPr/>
          <p:nvPr/>
        </p:nvGrpSpPr>
        <p:grpSpPr>
          <a:xfrm>
            <a:off x="8116491" y="1102389"/>
            <a:ext cx="1845966" cy="2978222"/>
            <a:chOff x="3350882" y="3404329"/>
            <a:chExt cx="1304293" cy="2104304"/>
          </a:xfrm>
        </p:grpSpPr>
        <p:sp>
          <p:nvSpPr>
            <p:cNvPr id="195" name="Google Shape;195;p15"/>
            <p:cNvSpPr/>
            <p:nvPr/>
          </p:nvSpPr>
          <p:spPr>
            <a:xfrm>
              <a:off x="3637794" y="4448548"/>
              <a:ext cx="407825" cy="386625"/>
            </a:xfrm>
            <a:custGeom>
              <a:rect b="b" l="l" r="r" t="t"/>
              <a:pathLst>
                <a:path extrusionOk="0" h="15465" w="16313">
                  <a:moveTo>
                    <a:pt x="7962" y="0"/>
                  </a:moveTo>
                  <a:cubicBezTo>
                    <a:pt x="5975" y="0"/>
                    <a:pt x="4021" y="683"/>
                    <a:pt x="2569" y="2155"/>
                  </a:cubicBezTo>
                  <a:cubicBezTo>
                    <a:pt x="1368" y="3423"/>
                    <a:pt x="568" y="5024"/>
                    <a:pt x="401" y="6792"/>
                  </a:cubicBezTo>
                  <a:cubicBezTo>
                    <a:pt x="1" y="10361"/>
                    <a:pt x="2436" y="13864"/>
                    <a:pt x="5805" y="14998"/>
                  </a:cubicBezTo>
                  <a:cubicBezTo>
                    <a:pt x="6805" y="15331"/>
                    <a:pt x="7906" y="15465"/>
                    <a:pt x="8940" y="15465"/>
                  </a:cubicBezTo>
                  <a:cubicBezTo>
                    <a:pt x="12076" y="15465"/>
                    <a:pt x="14311" y="13463"/>
                    <a:pt x="15412" y="10628"/>
                  </a:cubicBezTo>
                  <a:cubicBezTo>
                    <a:pt x="16145" y="8627"/>
                    <a:pt x="16312" y="6425"/>
                    <a:pt x="15345" y="4424"/>
                  </a:cubicBezTo>
                  <a:cubicBezTo>
                    <a:pt x="14644" y="2823"/>
                    <a:pt x="13243" y="1488"/>
                    <a:pt x="11642" y="788"/>
                  </a:cubicBezTo>
                  <a:cubicBezTo>
                    <a:pt x="10481" y="272"/>
                    <a:pt x="9215" y="0"/>
                    <a:pt x="7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4154800" y="4856475"/>
              <a:ext cx="500375" cy="476975"/>
            </a:xfrm>
            <a:custGeom>
              <a:rect b="b" l="l" r="r" t="t"/>
              <a:pathLst>
                <a:path extrusionOk="0" h="19079" w="20015">
                  <a:moveTo>
                    <a:pt x="9784" y="0"/>
                  </a:moveTo>
                  <a:cubicBezTo>
                    <a:pt x="7350" y="0"/>
                    <a:pt x="4957" y="839"/>
                    <a:pt x="3170" y="2667"/>
                  </a:cubicBezTo>
                  <a:cubicBezTo>
                    <a:pt x="1635" y="4235"/>
                    <a:pt x="668" y="6203"/>
                    <a:pt x="468" y="8371"/>
                  </a:cubicBezTo>
                  <a:cubicBezTo>
                    <a:pt x="1" y="12774"/>
                    <a:pt x="3003" y="17110"/>
                    <a:pt x="7139" y="18511"/>
                  </a:cubicBezTo>
                  <a:cubicBezTo>
                    <a:pt x="8373" y="18912"/>
                    <a:pt x="9708" y="19079"/>
                    <a:pt x="11009" y="19079"/>
                  </a:cubicBezTo>
                  <a:cubicBezTo>
                    <a:pt x="14811" y="19079"/>
                    <a:pt x="17647" y="16577"/>
                    <a:pt x="18948" y="13108"/>
                  </a:cubicBezTo>
                  <a:cubicBezTo>
                    <a:pt x="19848" y="10673"/>
                    <a:pt x="20015" y="7937"/>
                    <a:pt x="18981" y="5502"/>
                  </a:cubicBezTo>
                  <a:cubicBezTo>
                    <a:pt x="18080" y="3501"/>
                    <a:pt x="16346" y="1866"/>
                    <a:pt x="14378" y="999"/>
                  </a:cubicBezTo>
                  <a:cubicBezTo>
                    <a:pt x="12929" y="347"/>
                    <a:pt x="11348" y="0"/>
                    <a:pt x="9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4144800" y="4323800"/>
              <a:ext cx="246875" cy="234100"/>
            </a:xfrm>
            <a:custGeom>
              <a:rect b="b" l="l" r="r" t="t"/>
              <a:pathLst>
                <a:path extrusionOk="0" h="9364" w="9875">
                  <a:moveTo>
                    <a:pt x="4808" y="0"/>
                  </a:moveTo>
                  <a:cubicBezTo>
                    <a:pt x="3593" y="0"/>
                    <a:pt x="2395" y="424"/>
                    <a:pt x="1535" y="1324"/>
                  </a:cubicBezTo>
                  <a:cubicBezTo>
                    <a:pt x="768" y="2058"/>
                    <a:pt x="334" y="3059"/>
                    <a:pt x="201" y="4126"/>
                  </a:cubicBezTo>
                  <a:cubicBezTo>
                    <a:pt x="0" y="6294"/>
                    <a:pt x="1435" y="8396"/>
                    <a:pt x="3503" y="9063"/>
                  </a:cubicBezTo>
                  <a:cubicBezTo>
                    <a:pt x="4103" y="9297"/>
                    <a:pt x="4770" y="9363"/>
                    <a:pt x="5404" y="9363"/>
                  </a:cubicBezTo>
                  <a:cubicBezTo>
                    <a:pt x="7272" y="9363"/>
                    <a:pt x="8707" y="8163"/>
                    <a:pt x="9340" y="6461"/>
                  </a:cubicBezTo>
                  <a:cubicBezTo>
                    <a:pt x="9774" y="5227"/>
                    <a:pt x="9874" y="3859"/>
                    <a:pt x="9274" y="2692"/>
                  </a:cubicBezTo>
                  <a:cubicBezTo>
                    <a:pt x="8873" y="1691"/>
                    <a:pt x="8006" y="891"/>
                    <a:pt x="7039" y="490"/>
                  </a:cubicBezTo>
                  <a:cubicBezTo>
                    <a:pt x="6343" y="168"/>
                    <a:pt x="5572" y="0"/>
                    <a:pt x="4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566061" y="4228076"/>
              <a:ext cx="184325" cy="175200"/>
            </a:xfrm>
            <a:custGeom>
              <a:rect b="b" l="l" r="r" t="t"/>
              <a:pathLst>
                <a:path extrusionOk="0" h="7008" w="7373">
                  <a:moveTo>
                    <a:pt x="3647" y="1"/>
                  </a:moveTo>
                  <a:cubicBezTo>
                    <a:pt x="2741" y="1"/>
                    <a:pt x="1847" y="325"/>
                    <a:pt x="1168" y="1003"/>
                  </a:cubicBezTo>
                  <a:cubicBezTo>
                    <a:pt x="601" y="1537"/>
                    <a:pt x="234" y="2271"/>
                    <a:pt x="168" y="3071"/>
                  </a:cubicBezTo>
                  <a:cubicBezTo>
                    <a:pt x="1" y="4706"/>
                    <a:pt x="1102" y="6274"/>
                    <a:pt x="2636" y="6774"/>
                  </a:cubicBezTo>
                  <a:cubicBezTo>
                    <a:pt x="3103" y="6907"/>
                    <a:pt x="3603" y="7007"/>
                    <a:pt x="4037" y="7007"/>
                  </a:cubicBezTo>
                  <a:cubicBezTo>
                    <a:pt x="5471" y="7007"/>
                    <a:pt x="6472" y="6073"/>
                    <a:pt x="6972" y="4773"/>
                  </a:cubicBezTo>
                  <a:cubicBezTo>
                    <a:pt x="7306" y="3872"/>
                    <a:pt x="7373" y="2871"/>
                    <a:pt x="6972" y="2037"/>
                  </a:cubicBezTo>
                  <a:cubicBezTo>
                    <a:pt x="6672" y="1270"/>
                    <a:pt x="6005" y="703"/>
                    <a:pt x="5305" y="369"/>
                  </a:cubicBezTo>
                  <a:cubicBezTo>
                    <a:pt x="4780" y="126"/>
                    <a:pt x="4211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750380" y="5333458"/>
              <a:ext cx="182650" cy="175175"/>
            </a:xfrm>
            <a:custGeom>
              <a:rect b="b" l="l" r="r" t="t"/>
              <a:pathLst>
                <a:path extrusionOk="0" h="7007" w="7306">
                  <a:moveTo>
                    <a:pt x="3615" y="0"/>
                  </a:moveTo>
                  <a:cubicBezTo>
                    <a:pt x="2712" y="0"/>
                    <a:pt x="1826" y="324"/>
                    <a:pt x="1168" y="1002"/>
                  </a:cubicBezTo>
                  <a:cubicBezTo>
                    <a:pt x="567" y="1536"/>
                    <a:pt x="234" y="2270"/>
                    <a:pt x="167" y="3071"/>
                  </a:cubicBezTo>
                  <a:cubicBezTo>
                    <a:pt x="0" y="4705"/>
                    <a:pt x="1068" y="6273"/>
                    <a:pt x="2602" y="6773"/>
                  </a:cubicBezTo>
                  <a:cubicBezTo>
                    <a:pt x="3069" y="6907"/>
                    <a:pt x="3569" y="7007"/>
                    <a:pt x="4036" y="7007"/>
                  </a:cubicBezTo>
                  <a:cubicBezTo>
                    <a:pt x="5437" y="7007"/>
                    <a:pt x="6438" y="6073"/>
                    <a:pt x="6938" y="4772"/>
                  </a:cubicBezTo>
                  <a:cubicBezTo>
                    <a:pt x="7272" y="3904"/>
                    <a:pt x="7305" y="2870"/>
                    <a:pt x="6938" y="2036"/>
                  </a:cubicBezTo>
                  <a:cubicBezTo>
                    <a:pt x="6672" y="1269"/>
                    <a:pt x="6004" y="702"/>
                    <a:pt x="5271" y="369"/>
                  </a:cubicBezTo>
                  <a:cubicBezTo>
                    <a:pt x="4746" y="126"/>
                    <a:pt x="4177" y="0"/>
                    <a:pt x="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4310750" y="4648325"/>
              <a:ext cx="119275" cy="113875"/>
            </a:xfrm>
            <a:custGeom>
              <a:rect b="b" l="l" r="r" t="t"/>
              <a:pathLst>
                <a:path extrusionOk="0" h="4555" w="4771">
                  <a:moveTo>
                    <a:pt x="2371" y="1"/>
                  </a:moveTo>
                  <a:cubicBezTo>
                    <a:pt x="1784" y="1"/>
                    <a:pt x="1200" y="200"/>
                    <a:pt x="768" y="652"/>
                  </a:cubicBezTo>
                  <a:cubicBezTo>
                    <a:pt x="434" y="1019"/>
                    <a:pt x="201" y="1519"/>
                    <a:pt x="134" y="2020"/>
                  </a:cubicBezTo>
                  <a:cubicBezTo>
                    <a:pt x="0" y="3054"/>
                    <a:pt x="734" y="4088"/>
                    <a:pt x="1735" y="4421"/>
                  </a:cubicBezTo>
                  <a:cubicBezTo>
                    <a:pt x="2035" y="4522"/>
                    <a:pt x="2369" y="4555"/>
                    <a:pt x="2636" y="4555"/>
                  </a:cubicBezTo>
                  <a:cubicBezTo>
                    <a:pt x="3570" y="4555"/>
                    <a:pt x="4237" y="3988"/>
                    <a:pt x="4537" y="3154"/>
                  </a:cubicBezTo>
                  <a:cubicBezTo>
                    <a:pt x="4737" y="2553"/>
                    <a:pt x="4771" y="1886"/>
                    <a:pt x="4537" y="1319"/>
                  </a:cubicBezTo>
                  <a:cubicBezTo>
                    <a:pt x="4304" y="786"/>
                    <a:pt x="3903" y="419"/>
                    <a:pt x="3436" y="218"/>
                  </a:cubicBezTo>
                  <a:cubicBezTo>
                    <a:pt x="3104" y="78"/>
                    <a:pt x="2737" y="1"/>
                    <a:pt x="2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350882" y="4904946"/>
              <a:ext cx="399500" cy="380025"/>
            </a:xfrm>
            <a:custGeom>
              <a:rect b="b" l="l" r="r" t="t"/>
              <a:pathLst>
                <a:path extrusionOk="0" h="15201" w="15980">
                  <a:moveTo>
                    <a:pt x="7790" y="0"/>
                  </a:moveTo>
                  <a:cubicBezTo>
                    <a:pt x="5831" y="0"/>
                    <a:pt x="3911" y="675"/>
                    <a:pt x="2503" y="2124"/>
                  </a:cubicBezTo>
                  <a:cubicBezTo>
                    <a:pt x="1335" y="3392"/>
                    <a:pt x="535" y="4960"/>
                    <a:pt x="368" y="6661"/>
                  </a:cubicBezTo>
                  <a:cubicBezTo>
                    <a:pt x="1" y="10197"/>
                    <a:pt x="2369" y="13632"/>
                    <a:pt x="5672" y="14733"/>
                  </a:cubicBezTo>
                  <a:cubicBezTo>
                    <a:pt x="6672" y="15067"/>
                    <a:pt x="7706" y="15200"/>
                    <a:pt x="8774" y="15200"/>
                  </a:cubicBezTo>
                  <a:cubicBezTo>
                    <a:pt x="11843" y="15200"/>
                    <a:pt x="14044" y="13199"/>
                    <a:pt x="15112" y="10430"/>
                  </a:cubicBezTo>
                  <a:cubicBezTo>
                    <a:pt x="15846" y="8462"/>
                    <a:pt x="15979" y="6260"/>
                    <a:pt x="15112" y="4392"/>
                  </a:cubicBezTo>
                  <a:cubicBezTo>
                    <a:pt x="14378" y="2791"/>
                    <a:pt x="12977" y="1524"/>
                    <a:pt x="11442" y="790"/>
                  </a:cubicBezTo>
                  <a:cubicBezTo>
                    <a:pt x="10290" y="272"/>
                    <a:pt x="9032" y="0"/>
                    <a:pt x="7790" y="0"/>
                  </a:cubicBezTo>
                  <a:close/>
                </a:path>
              </a:pathLst>
            </a:custGeom>
            <a:solidFill>
              <a:srgbClr val="FFD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553550" y="3404329"/>
              <a:ext cx="512050" cy="688375"/>
            </a:xfrm>
            <a:custGeom>
              <a:rect b="b" l="l" r="r" t="t"/>
              <a:pathLst>
                <a:path extrusionOk="0" h="27535" w="20482">
                  <a:moveTo>
                    <a:pt x="7818" y="0"/>
                  </a:moveTo>
                  <a:cubicBezTo>
                    <a:pt x="7277" y="0"/>
                    <a:pt x="6740" y="163"/>
                    <a:pt x="6171" y="391"/>
                  </a:cubicBezTo>
                  <a:cubicBezTo>
                    <a:pt x="4337" y="1091"/>
                    <a:pt x="2502" y="1725"/>
                    <a:pt x="701" y="2492"/>
                  </a:cubicBezTo>
                  <a:cubicBezTo>
                    <a:pt x="334" y="2726"/>
                    <a:pt x="0" y="3293"/>
                    <a:pt x="34" y="3727"/>
                  </a:cubicBezTo>
                  <a:cubicBezTo>
                    <a:pt x="300" y="7463"/>
                    <a:pt x="234" y="11265"/>
                    <a:pt x="367" y="15001"/>
                  </a:cubicBezTo>
                  <a:cubicBezTo>
                    <a:pt x="467" y="16836"/>
                    <a:pt x="534" y="18737"/>
                    <a:pt x="634" y="20605"/>
                  </a:cubicBezTo>
                  <a:cubicBezTo>
                    <a:pt x="667" y="22407"/>
                    <a:pt x="734" y="24141"/>
                    <a:pt x="1001" y="25909"/>
                  </a:cubicBezTo>
                  <a:lnTo>
                    <a:pt x="1001" y="25976"/>
                  </a:lnTo>
                  <a:cubicBezTo>
                    <a:pt x="867" y="26576"/>
                    <a:pt x="1068" y="27177"/>
                    <a:pt x="1701" y="27444"/>
                  </a:cubicBezTo>
                  <a:cubicBezTo>
                    <a:pt x="1843" y="27506"/>
                    <a:pt x="1989" y="27535"/>
                    <a:pt x="2135" y="27535"/>
                  </a:cubicBezTo>
                  <a:cubicBezTo>
                    <a:pt x="2539" y="27535"/>
                    <a:pt x="2942" y="27311"/>
                    <a:pt x="3236" y="26943"/>
                  </a:cubicBezTo>
                  <a:cubicBezTo>
                    <a:pt x="5804" y="23908"/>
                    <a:pt x="9340" y="20272"/>
                    <a:pt x="10808" y="18971"/>
                  </a:cubicBezTo>
                  <a:cubicBezTo>
                    <a:pt x="13810" y="16269"/>
                    <a:pt x="16846" y="13500"/>
                    <a:pt x="19981" y="10898"/>
                  </a:cubicBezTo>
                  <a:cubicBezTo>
                    <a:pt x="20415" y="10498"/>
                    <a:pt x="20481" y="9598"/>
                    <a:pt x="20014" y="9164"/>
                  </a:cubicBezTo>
                  <a:cubicBezTo>
                    <a:pt x="17046" y="6796"/>
                    <a:pt x="14044" y="4494"/>
                    <a:pt x="11175" y="2092"/>
                  </a:cubicBezTo>
                  <a:cubicBezTo>
                    <a:pt x="10474" y="1492"/>
                    <a:pt x="9874" y="758"/>
                    <a:pt x="9073" y="324"/>
                  </a:cubicBezTo>
                  <a:cubicBezTo>
                    <a:pt x="8642" y="94"/>
                    <a:pt x="8229" y="0"/>
                    <a:pt x="7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777355" y="3930641"/>
              <a:ext cx="262725" cy="230025"/>
            </a:xfrm>
            <a:custGeom>
              <a:rect b="b" l="l" r="r" t="t"/>
              <a:pathLst>
                <a:path extrusionOk="0" h="9201" w="10509">
                  <a:moveTo>
                    <a:pt x="6633" y="0"/>
                  </a:moveTo>
                  <a:cubicBezTo>
                    <a:pt x="6529" y="0"/>
                    <a:pt x="6427" y="30"/>
                    <a:pt x="6339" y="93"/>
                  </a:cubicBezTo>
                  <a:cubicBezTo>
                    <a:pt x="5938" y="393"/>
                    <a:pt x="5538" y="593"/>
                    <a:pt x="5204" y="927"/>
                  </a:cubicBezTo>
                  <a:cubicBezTo>
                    <a:pt x="4871" y="1260"/>
                    <a:pt x="4537" y="1561"/>
                    <a:pt x="4204" y="1828"/>
                  </a:cubicBezTo>
                  <a:cubicBezTo>
                    <a:pt x="3503" y="2461"/>
                    <a:pt x="2836" y="3095"/>
                    <a:pt x="2169" y="3729"/>
                  </a:cubicBezTo>
                  <a:cubicBezTo>
                    <a:pt x="1869" y="3996"/>
                    <a:pt x="1535" y="4296"/>
                    <a:pt x="1235" y="4596"/>
                  </a:cubicBezTo>
                  <a:cubicBezTo>
                    <a:pt x="901" y="4963"/>
                    <a:pt x="401" y="5297"/>
                    <a:pt x="268" y="5797"/>
                  </a:cubicBezTo>
                  <a:cubicBezTo>
                    <a:pt x="1" y="6831"/>
                    <a:pt x="1101" y="7632"/>
                    <a:pt x="1869" y="8165"/>
                  </a:cubicBezTo>
                  <a:cubicBezTo>
                    <a:pt x="2791" y="8831"/>
                    <a:pt x="3783" y="9200"/>
                    <a:pt x="4769" y="9200"/>
                  </a:cubicBezTo>
                  <a:cubicBezTo>
                    <a:pt x="5709" y="9200"/>
                    <a:pt x="6643" y="8865"/>
                    <a:pt x="7506" y="8132"/>
                  </a:cubicBezTo>
                  <a:cubicBezTo>
                    <a:pt x="9908" y="6097"/>
                    <a:pt x="10508" y="2128"/>
                    <a:pt x="7406" y="326"/>
                  </a:cubicBezTo>
                  <a:cubicBezTo>
                    <a:pt x="7273" y="260"/>
                    <a:pt x="7206" y="260"/>
                    <a:pt x="7106" y="226"/>
                  </a:cubicBezTo>
                  <a:cubicBezTo>
                    <a:pt x="6981" y="81"/>
                    <a:pt x="6805" y="0"/>
                    <a:pt x="6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5"/>
          <p:cNvSpPr/>
          <p:nvPr/>
        </p:nvSpPr>
        <p:spPr>
          <a:xfrm>
            <a:off x="448100" y="3467975"/>
            <a:ext cx="172650" cy="1420325"/>
          </a:xfrm>
          <a:custGeom>
            <a:rect b="b" l="l" r="r" t="t"/>
            <a:pathLst>
              <a:path extrusionOk="0" h="56813" w="6906">
                <a:moveTo>
                  <a:pt x="5771" y="0"/>
                </a:moveTo>
                <a:cubicBezTo>
                  <a:pt x="5137" y="0"/>
                  <a:pt x="4403" y="34"/>
                  <a:pt x="3736" y="34"/>
                </a:cubicBezTo>
                <a:cubicBezTo>
                  <a:pt x="3169" y="34"/>
                  <a:pt x="2702" y="534"/>
                  <a:pt x="2669" y="1101"/>
                </a:cubicBezTo>
                <a:cubicBezTo>
                  <a:pt x="2535" y="3670"/>
                  <a:pt x="2402" y="6238"/>
                  <a:pt x="2435" y="8773"/>
                </a:cubicBezTo>
                <a:cubicBezTo>
                  <a:pt x="2402" y="10108"/>
                  <a:pt x="2335" y="11409"/>
                  <a:pt x="2268" y="12743"/>
                </a:cubicBezTo>
                <a:cubicBezTo>
                  <a:pt x="2102" y="16112"/>
                  <a:pt x="1935" y="19548"/>
                  <a:pt x="1735" y="22917"/>
                </a:cubicBezTo>
                <a:cubicBezTo>
                  <a:pt x="1368" y="29755"/>
                  <a:pt x="1068" y="36627"/>
                  <a:pt x="701" y="43465"/>
                </a:cubicBezTo>
                <a:cubicBezTo>
                  <a:pt x="501" y="47368"/>
                  <a:pt x="234" y="51237"/>
                  <a:pt x="34" y="55106"/>
                </a:cubicBezTo>
                <a:cubicBezTo>
                  <a:pt x="0" y="55707"/>
                  <a:pt x="534" y="56441"/>
                  <a:pt x="1101" y="56541"/>
                </a:cubicBezTo>
                <a:lnTo>
                  <a:pt x="2602" y="56774"/>
                </a:lnTo>
                <a:cubicBezTo>
                  <a:pt x="2724" y="56800"/>
                  <a:pt x="2846" y="56813"/>
                  <a:pt x="2966" y="56813"/>
                </a:cubicBezTo>
                <a:cubicBezTo>
                  <a:pt x="3304" y="56813"/>
                  <a:pt x="3623" y="56713"/>
                  <a:pt x="3870" y="56541"/>
                </a:cubicBezTo>
                <a:cubicBezTo>
                  <a:pt x="3892" y="56542"/>
                  <a:pt x="3915" y="56543"/>
                  <a:pt x="3938" y="56543"/>
                </a:cubicBezTo>
                <a:cubicBezTo>
                  <a:pt x="4415" y="56543"/>
                  <a:pt x="4873" y="56210"/>
                  <a:pt x="4937" y="55573"/>
                </a:cubicBezTo>
                <a:cubicBezTo>
                  <a:pt x="5171" y="53806"/>
                  <a:pt x="5104" y="52038"/>
                  <a:pt x="5204" y="50270"/>
                </a:cubicBezTo>
                <a:cubicBezTo>
                  <a:pt x="5237" y="48535"/>
                  <a:pt x="5337" y="46734"/>
                  <a:pt x="5404" y="44966"/>
                </a:cubicBezTo>
                <a:cubicBezTo>
                  <a:pt x="5537" y="41430"/>
                  <a:pt x="5704" y="37894"/>
                  <a:pt x="5771" y="34392"/>
                </a:cubicBezTo>
                <a:cubicBezTo>
                  <a:pt x="6038" y="27287"/>
                  <a:pt x="6271" y="20181"/>
                  <a:pt x="6505" y="13076"/>
                </a:cubicBezTo>
                <a:cubicBezTo>
                  <a:pt x="6605" y="9073"/>
                  <a:pt x="6772" y="5104"/>
                  <a:pt x="6872" y="1101"/>
                </a:cubicBezTo>
                <a:cubicBezTo>
                  <a:pt x="6905" y="501"/>
                  <a:pt x="6371" y="0"/>
                  <a:pt x="57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hasCustomPrompt="1" type="title"/>
          </p:nvPr>
        </p:nvSpPr>
        <p:spPr>
          <a:xfrm>
            <a:off x="713243" y="1874213"/>
            <a:ext cx="24069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9" name="Google Shape;209;p16"/>
          <p:cNvSpPr txBox="1"/>
          <p:nvPr>
            <p:ph idx="1" type="subTitle"/>
          </p:nvPr>
        </p:nvSpPr>
        <p:spPr>
          <a:xfrm>
            <a:off x="713225" y="3095763"/>
            <a:ext cx="24069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hasCustomPrompt="1" idx="2" type="title"/>
          </p:nvPr>
        </p:nvSpPr>
        <p:spPr>
          <a:xfrm>
            <a:off x="3368730" y="1874225"/>
            <a:ext cx="24069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11" name="Google Shape;211;p16"/>
          <p:cNvSpPr txBox="1"/>
          <p:nvPr>
            <p:ph idx="3" type="subTitle"/>
          </p:nvPr>
        </p:nvSpPr>
        <p:spPr>
          <a:xfrm>
            <a:off x="3368713" y="3095775"/>
            <a:ext cx="24069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hasCustomPrompt="1" idx="4" type="title"/>
          </p:nvPr>
        </p:nvSpPr>
        <p:spPr>
          <a:xfrm>
            <a:off x="6024218" y="1874225"/>
            <a:ext cx="24069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13" name="Google Shape;213;p16"/>
          <p:cNvSpPr txBox="1"/>
          <p:nvPr>
            <p:ph idx="5" type="subTitle"/>
          </p:nvPr>
        </p:nvSpPr>
        <p:spPr>
          <a:xfrm>
            <a:off x="6024200" y="3095775"/>
            <a:ext cx="24069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>
            <a:off x="713225" y="3531086"/>
            <a:ext cx="24069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6"/>
          <p:cNvSpPr txBox="1"/>
          <p:nvPr>
            <p:ph idx="7" type="subTitle"/>
          </p:nvPr>
        </p:nvSpPr>
        <p:spPr>
          <a:xfrm>
            <a:off x="3368713" y="3531109"/>
            <a:ext cx="24069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>
            <a:off x="6024200" y="3531109"/>
            <a:ext cx="24069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7" name="Google Shape;217;p16"/>
          <p:cNvGrpSpPr/>
          <p:nvPr/>
        </p:nvGrpSpPr>
        <p:grpSpPr>
          <a:xfrm rot="1027604">
            <a:off x="-353213" y="-284762"/>
            <a:ext cx="2297110" cy="2521878"/>
            <a:chOff x="-312899" y="-249103"/>
            <a:chExt cx="2297003" cy="2521761"/>
          </a:xfrm>
        </p:grpSpPr>
        <p:sp>
          <p:nvSpPr>
            <p:cNvPr id="218" name="Google Shape;218;p16"/>
            <p:cNvSpPr/>
            <p:nvPr/>
          </p:nvSpPr>
          <p:spPr>
            <a:xfrm rot="624563">
              <a:off x="597352" y="-185837"/>
              <a:ext cx="742269" cy="460650"/>
            </a:xfrm>
            <a:custGeom>
              <a:rect b="b" l="l" r="r" t="t"/>
              <a:pathLst>
                <a:path extrusionOk="0" h="14077" w="22683">
                  <a:moveTo>
                    <a:pt x="1034" y="0"/>
                  </a:moveTo>
                  <a:cubicBezTo>
                    <a:pt x="500" y="0"/>
                    <a:pt x="0" y="500"/>
                    <a:pt x="33" y="1001"/>
                  </a:cubicBezTo>
                  <a:lnTo>
                    <a:pt x="33" y="1134"/>
                  </a:lnTo>
                  <a:cubicBezTo>
                    <a:pt x="0" y="1234"/>
                    <a:pt x="0" y="1301"/>
                    <a:pt x="0" y="1434"/>
                  </a:cubicBezTo>
                  <a:cubicBezTo>
                    <a:pt x="33" y="5104"/>
                    <a:pt x="234" y="8773"/>
                    <a:pt x="367" y="12442"/>
                  </a:cubicBezTo>
                  <a:cubicBezTo>
                    <a:pt x="400" y="13009"/>
                    <a:pt x="834" y="13410"/>
                    <a:pt x="1368" y="13443"/>
                  </a:cubicBezTo>
                  <a:cubicBezTo>
                    <a:pt x="8072" y="13910"/>
                    <a:pt x="14811" y="14077"/>
                    <a:pt x="21515" y="14077"/>
                  </a:cubicBezTo>
                  <a:cubicBezTo>
                    <a:pt x="22049" y="14077"/>
                    <a:pt x="22516" y="13610"/>
                    <a:pt x="22516" y="13076"/>
                  </a:cubicBezTo>
                  <a:cubicBezTo>
                    <a:pt x="22683" y="9107"/>
                    <a:pt x="22683" y="5137"/>
                    <a:pt x="22650" y="1168"/>
                  </a:cubicBezTo>
                  <a:cubicBezTo>
                    <a:pt x="22650" y="634"/>
                    <a:pt x="22183" y="167"/>
                    <a:pt x="21649" y="167"/>
                  </a:cubicBezTo>
                  <a:cubicBezTo>
                    <a:pt x="18953" y="193"/>
                    <a:pt x="16263" y="214"/>
                    <a:pt x="13577" y="214"/>
                  </a:cubicBezTo>
                  <a:cubicBezTo>
                    <a:pt x="9384" y="214"/>
                    <a:pt x="5203" y="163"/>
                    <a:pt x="1034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 rot="624563">
              <a:off x="1452622" y="-47153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rgbClr val="71BC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 rot="624563">
              <a:off x="290368" y="-104042"/>
              <a:ext cx="562191" cy="650610"/>
            </a:xfrm>
            <a:custGeom>
              <a:rect b="b" l="l" r="r" t="t"/>
              <a:pathLst>
                <a:path extrusionOk="0" h="19882" w="17180">
                  <a:moveTo>
                    <a:pt x="15545" y="0"/>
                  </a:moveTo>
                  <a:cubicBezTo>
                    <a:pt x="15344" y="0"/>
                    <a:pt x="15144" y="34"/>
                    <a:pt x="14911" y="134"/>
                  </a:cubicBezTo>
                  <a:cubicBezTo>
                    <a:pt x="14711" y="200"/>
                    <a:pt x="14544" y="301"/>
                    <a:pt x="14377" y="467"/>
                  </a:cubicBezTo>
                  <a:cubicBezTo>
                    <a:pt x="14210" y="634"/>
                    <a:pt x="14144" y="801"/>
                    <a:pt x="14044" y="1001"/>
                  </a:cubicBezTo>
                  <a:cubicBezTo>
                    <a:pt x="13977" y="1201"/>
                    <a:pt x="13877" y="1435"/>
                    <a:pt x="13910" y="1635"/>
                  </a:cubicBezTo>
                  <a:cubicBezTo>
                    <a:pt x="13910" y="1768"/>
                    <a:pt x="13977" y="1835"/>
                    <a:pt x="13977" y="1968"/>
                  </a:cubicBezTo>
                  <a:cubicBezTo>
                    <a:pt x="13710" y="2269"/>
                    <a:pt x="13410" y="2602"/>
                    <a:pt x="13176" y="2936"/>
                  </a:cubicBezTo>
                  <a:cubicBezTo>
                    <a:pt x="12576" y="3636"/>
                    <a:pt x="12009" y="4337"/>
                    <a:pt x="11375" y="5037"/>
                  </a:cubicBezTo>
                  <a:cubicBezTo>
                    <a:pt x="10241" y="6438"/>
                    <a:pt x="9073" y="7806"/>
                    <a:pt x="7973" y="9174"/>
                  </a:cubicBezTo>
                  <a:cubicBezTo>
                    <a:pt x="5871" y="11709"/>
                    <a:pt x="3703" y="14177"/>
                    <a:pt x="1601" y="16679"/>
                  </a:cubicBezTo>
                  <a:cubicBezTo>
                    <a:pt x="1401" y="16679"/>
                    <a:pt x="1234" y="16712"/>
                    <a:pt x="1034" y="16812"/>
                  </a:cubicBezTo>
                  <a:cubicBezTo>
                    <a:pt x="834" y="16879"/>
                    <a:pt x="667" y="16979"/>
                    <a:pt x="501" y="17146"/>
                  </a:cubicBezTo>
                  <a:cubicBezTo>
                    <a:pt x="334" y="17313"/>
                    <a:pt x="234" y="17479"/>
                    <a:pt x="167" y="17680"/>
                  </a:cubicBezTo>
                  <a:cubicBezTo>
                    <a:pt x="67" y="17880"/>
                    <a:pt x="0" y="18080"/>
                    <a:pt x="34" y="18313"/>
                  </a:cubicBezTo>
                  <a:cubicBezTo>
                    <a:pt x="34" y="18413"/>
                    <a:pt x="67" y="18580"/>
                    <a:pt x="67" y="18714"/>
                  </a:cubicBezTo>
                  <a:cubicBezTo>
                    <a:pt x="167" y="19014"/>
                    <a:pt x="300" y="19214"/>
                    <a:pt x="501" y="19414"/>
                  </a:cubicBezTo>
                  <a:cubicBezTo>
                    <a:pt x="634" y="19514"/>
                    <a:pt x="701" y="19581"/>
                    <a:pt x="834" y="19681"/>
                  </a:cubicBezTo>
                  <a:cubicBezTo>
                    <a:pt x="1068" y="19848"/>
                    <a:pt x="1368" y="19881"/>
                    <a:pt x="1668" y="19881"/>
                  </a:cubicBezTo>
                  <a:cubicBezTo>
                    <a:pt x="1868" y="19881"/>
                    <a:pt x="2068" y="19848"/>
                    <a:pt x="2302" y="19748"/>
                  </a:cubicBezTo>
                  <a:cubicBezTo>
                    <a:pt x="2502" y="19681"/>
                    <a:pt x="2669" y="19581"/>
                    <a:pt x="2836" y="19414"/>
                  </a:cubicBezTo>
                  <a:cubicBezTo>
                    <a:pt x="3002" y="19247"/>
                    <a:pt x="3069" y="19081"/>
                    <a:pt x="3169" y="18880"/>
                  </a:cubicBezTo>
                  <a:cubicBezTo>
                    <a:pt x="3236" y="18680"/>
                    <a:pt x="3336" y="18480"/>
                    <a:pt x="3269" y="18247"/>
                  </a:cubicBezTo>
                  <a:cubicBezTo>
                    <a:pt x="3269" y="18147"/>
                    <a:pt x="3236" y="17980"/>
                    <a:pt x="3236" y="17846"/>
                  </a:cubicBezTo>
                  <a:cubicBezTo>
                    <a:pt x="3236" y="17813"/>
                    <a:pt x="3236" y="17813"/>
                    <a:pt x="3202" y="17813"/>
                  </a:cubicBezTo>
                  <a:cubicBezTo>
                    <a:pt x="5304" y="15378"/>
                    <a:pt x="7339" y="12876"/>
                    <a:pt x="9374" y="10474"/>
                  </a:cubicBezTo>
                  <a:cubicBezTo>
                    <a:pt x="10541" y="9107"/>
                    <a:pt x="11709" y="7672"/>
                    <a:pt x="12876" y="6238"/>
                  </a:cubicBezTo>
                  <a:cubicBezTo>
                    <a:pt x="13476" y="5538"/>
                    <a:pt x="14010" y="4870"/>
                    <a:pt x="14577" y="4170"/>
                  </a:cubicBezTo>
                  <a:cubicBezTo>
                    <a:pt x="14844" y="3870"/>
                    <a:pt x="15078" y="3536"/>
                    <a:pt x="15344" y="3203"/>
                  </a:cubicBezTo>
                  <a:lnTo>
                    <a:pt x="15511" y="3203"/>
                  </a:lnTo>
                  <a:cubicBezTo>
                    <a:pt x="15711" y="3203"/>
                    <a:pt x="15912" y="3169"/>
                    <a:pt x="16145" y="3103"/>
                  </a:cubicBezTo>
                  <a:cubicBezTo>
                    <a:pt x="16345" y="3002"/>
                    <a:pt x="16512" y="2936"/>
                    <a:pt x="16679" y="2769"/>
                  </a:cubicBezTo>
                  <a:cubicBezTo>
                    <a:pt x="16846" y="2602"/>
                    <a:pt x="16912" y="2435"/>
                    <a:pt x="17012" y="2202"/>
                  </a:cubicBezTo>
                  <a:cubicBezTo>
                    <a:pt x="17079" y="2002"/>
                    <a:pt x="17179" y="1802"/>
                    <a:pt x="17146" y="1601"/>
                  </a:cubicBezTo>
                  <a:cubicBezTo>
                    <a:pt x="17179" y="1468"/>
                    <a:pt x="17146" y="1335"/>
                    <a:pt x="17146" y="1168"/>
                  </a:cubicBezTo>
                  <a:cubicBezTo>
                    <a:pt x="17046" y="868"/>
                    <a:pt x="16912" y="667"/>
                    <a:pt x="16712" y="467"/>
                  </a:cubicBezTo>
                  <a:cubicBezTo>
                    <a:pt x="16579" y="367"/>
                    <a:pt x="16512" y="301"/>
                    <a:pt x="16379" y="200"/>
                  </a:cubicBezTo>
                  <a:cubicBezTo>
                    <a:pt x="16145" y="34"/>
                    <a:pt x="15845" y="0"/>
                    <a:pt x="1554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16"/>
          <p:cNvSpPr/>
          <p:nvPr/>
        </p:nvSpPr>
        <p:spPr>
          <a:xfrm flipH="1" rot="10800000">
            <a:off x="8234955" y="-5092"/>
            <a:ext cx="681836" cy="740278"/>
          </a:xfrm>
          <a:custGeom>
            <a:rect b="b" l="l" r="r" t="t"/>
            <a:pathLst>
              <a:path extrusionOk="0" h="32415" w="29856">
                <a:moveTo>
                  <a:pt x="25687" y="0"/>
                </a:moveTo>
                <a:cubicBezTo>
                  <a:pt x="25316" y="0"/>
                  <a:pt x="24930" y="30"/>
                  <a:pt x="24585" y="30"/>
                </a:cubicBezTo>
                <a:cubicBezTo>
                  <a:pt x="21516" y="63"/>
                  <a:pt x="18414" y="297"/>
                  <a:pt x="15345" y="430"/>
                </a:cubicBezTo>
                <a:cubicBezTo>
                  <a:pt x="14644" y="463"/>
                  <a:pt x="14211" y="964"/>
                  <a:pt x="14144" y="1631"/>
                </a:cubicBezTo>
                <a:cubicBezTo>
                  <a:pt x="14010" y="3065"/>
                  <a:pt x="14077" y="18276"/>
                  <a:pt x="14044" y="22146"/>
                </a:cubicBezTo>
                <a:cubicBezTo>
                  <a:pt x="12009" y="22346"/>
                  <a:pt x="9974" y="22429"/>
                  <a:pt x="7935" y="22429"/>
                </a:cubicBezTo>
                <a:cubicBezTo>
                  <a:pt x="5896" y="22429"/>
                  <a:pt x="3853" y="22346"/>
                  <a:pt x="1802" y="22212"/>
                </a:cubicBezTo>
                <a:cubicBezTo>
                  <a:pt x="1769" y="22209"/>
                  <a:pt x="1737" y="22207"/>
                  <a:pt x="1705" y="22207"/>
                </a:cubicBezTo>
                <a:cubicBezTo>
                  <a:pt x="1087" y="22207"/>
                  <a:pt x="631" y="22810"/>
                  <a:pt x="568" y="23413"/>
                </a:cubicBezTo>
                <a:cubicBezTo>
                  <a:pt x="401" y="26048"/>
                  <a:pt x="234" y="28617"/>
                  <a:pt x="34" y="31252"/>
                </a:cubicBezTo>
                <a:cubicBezTo>
                  <a:pt x="0" y="31886"/>
                  <a:pt x="568" y="32386"/>
                  <a:pt x="1168" y="32386"/>
                </a:cubicBezTo>
                <a:cubicBezTo>
                  <a:pt x="2546" y="32406"/>
                  <a:pt x="3922" y="32415"/>
                  <a:pt x="5298" y="32415"/>
                </a:cubicBezTo>
                <a:cubicBezTo>
                  <a:pt x="11081" y="32415"/>
                  <a:pt x="16843" y="32249"/>
                  <a:pt x="22583" y="31953"/>
                </a:cubicBezTo>
                <a:cubicBezTo>
                  <a:pt x="24651" y="31819"/>
                  <a:pt x="26653" y="31686"/>
                  <a:pt x="28688" y="31552"/>
                </a:cubicBezTo>
                <a:cubicBezTo>
                  <a:pt x="29255" y="31486"/>
                  <a:pt x="29855" y="31052"/>
                  <a:pt x="29822" y="30418"/>
                </a:cubicBezTo>
                <a:cubicBezTo>
                  <a:pt x="29421" y="24948"/>
                  <a:pt x="29021" y="19444"/>
                  <a:pt x="28588" y="13973"/>
                </a:cubicBezTo>
                <a:cubicBezTo>
                  <a:pt x="28387" y="11238"/>
                  <a:pt x="28221" y="8469"/>
                  <a:pt x="28020" y="5701"/>
                </a:cubicBezTo>
                <a:cubicBezTo>
                  <a:pt x="27920" y="4333"/>
                  <a:pt x="27887" y="2965"/>
                  <a:pt x="27720" y="1631"/>
                </a:cubicBezTo>
                <a:cubicBezTo>
                  <a:pt x="27654" y="930"/>
                  <a:pt x="27253" y="297"/>
                  <a:pt x="26553" y="97"/>
                </a:cubicBezTo>
                <a:cubicBezTo>
                  <a:pt x="26295" y="21"/>
                  <a:pt x="25996" y="0"/>
                  <a:pt x="256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/>
          <p:cNvSpPr/>
          <p:nvPr/>
        </p:nvSpPr>
        <p:spPr>
          <a:xfrm flipH="1" rot="-5400000">
            <a:off x="8050048" y="4159425"/>
            <a:ext cx="870748" cy="1161949"/>
          </a:xfrm>
          <a:custGeom>
            <a:rect b="b" l="l" r="r" t="t"/>
            <a:pathLst>
              <a:path extrusionOk="0" h="50879" w="38128">
                <a:moveTo>
                  <a:pt x="30162" y="0"/>
                </a:moveTo>
                <a:cubicBezTo>
                  <a:pt x="29982" y="0"/>
                  <a:pt x="29802" y="1"/>
                  <a:pt x="29621" y="4"/>
                </a:cubicBezTo>
                <a:cubicBezTo>
                  <a:pt x="28787" y="4"/>
                  <a:pt x="28187" y="671"/>
                  <a:pt x="28120" y="1505"/>
                </a:cubicBezTo>
                <a:cubicBezTo>
                  <a:pt x="28020" y="3206"/>
                  <a:pt x="27887" y="4907"/>
                  <a:pt x="27853" y="6642"/>
                </a:cubicBezTo>
                <a:cubicBezTo>
                  <a:pt x="27853" y="7409"/>
                  <a:pt x="27720" y="8243"/>
                  <a:pt x="27853" y="9044"/>
                </a:cubicBezTo>
                <a:cubicBezTo>
                  <a:pt x="27687" y="12079"/>
                  <a:pt x="27453" y="15081"/>
                  <a:pt x="27253" y="18150"/>
                </a:cubicBezTo>
                <a:cubicBezTo>
                  <a:pt x="26919" y="23320"/>
                  <a:pt x="26519" y="28491"/>
                  <a:pt x="26052" y="33661"/>
                </a:cubicBezTo>
                <a:cubicBezTo>
                  <a:pt x="25919" y="35096"/>
                  <a:pt x="25785" y="36530"/>
                  <a:pt x="25685" y="37998"/>
                </a:cubicBezTo>
                <a:cubicBezTo>
                  <a:pt x="25585" y="38765"/>
                  <a:pt x="25485" y="39532"/>
                  <a:pt x="25418" y="40266"/>
                </a:cubicBezTo>
                <a:cubicBezTo>
                  <a:pt x="25385" y="40600"/>
                  <a:pt x="25318" y="41000"/>
                  <a:pt x="25285" y="41333"/>
                </a:cubicBezTo>
                <a:cubicBezTo>
                  <a:pt x="25285" y="41433"/>
                  <a:pt x="25251" y="41567"/>
                  <a:pt x="25251" y="41700"/>
                </a:cubicBezTo>
                <a:lnTo>
                  <a:pt x="24885" y="41700"/>
                </a:lnTo>
                <a:cubicBezTo>
                  <a:pt x="24518" y="41700"/>
                  <a:pt x="24117" y="41667"/>
                  <a:pt x="23750" y="41667"/>
                </a:cubicBezTo>
                <a:lnTo>
                  <a:pt x="21482" y="41534"/>
                </a:lnTo>
                <a:cubicBezTo>
                  <a:pt x="19948" y="41400"/>
                  <a:pt x="18413" y="41333"/>
                  <a:pt x="16879" y="41200"/>
                </a:cubicBezTo>
                <a:cubicBezTo>
                  <a:pt x="14210" y="41033"/>
                  <a:pt x="11575" y="40766"/>
                  <a:pt x="8906" y="40533"/>
                </a:cubicBezTo>
                <a:cubicBezTo>
                  <a:pt x="9273" y="35696"/>
                  <a:pt x="9607" y="30893"/>
                  <a:pt x="9974" y="26089"/>
                </a:cubicBezTo>
                <a:cubicBezTo>
                  <a:pt x="10408" y="20919"/>
                  <a:pt x="10808" y="15748"/>
                  <a:pt x="11208" y="10578"/>
                </a:cubicBezTo>
                <a:cubicBezTo>
                  <a:pt x="11408" y="7709"/>
                  <a:pt x="11775" y="4807"/>
                  <a:pt x="11608" y="1905"/>
                </a:cubicBezTo>
                <a:cubicBezTo>
                  <a:pt x="11608" y="1738"/>
                  <a:pt x="11575" y="1638"/>
                  <a:pt x="11475" y="1505"/>
                </a:cubicBezTo>
                <a:cubicBezTo>
                  <a:pt x="11283" y="1058"/>
                  <a:pt x="10908" y="702"/>
                  <a:pt x="10437" y="702"/>
                </a:cubicBezTo>
                <a:cubicBezTo>
                  <a:pt x="10416" y="702"/>
                  <a:pt x="10395" y="703"/>
                  <a:pt x="10374" y="704"/>
                </a:cubicBezTo>
                <a:cubicBezTo>
                  <a:pt x="8506" y="804"/>
                  <a:pt x="6605" y="871"/>
                  <a:pt x="4737" y="1005"/>
                </a:cubicBezTo>
                <a:cubicBezTo>
                  <a:pt x="4003" y="1038"/>
                  <a:pt x="3503" y="1538"/>
                  <a:pt x="3403" y="2339"/>
                </a:cubicBezTo>
                <a:cubicBezTo>
                  <a:pt x="3236" y="4407"/>
                  <a:pt x="3169" y="6475"/>
                  <a:pt x="3069" y="8543"/>
                </a:cubicBezTo>
                <a:cubicBezTo>
                  <a:pt x="3002" y="10678"/>
                  <a:pt x="2769" y="12746"/>
                  <a:pt x="2602" y="14881"/>
                </a:cubicBezTo>
                <a:cubicBezTo>
                  <a:pt x="2335" y="19017"/>
                  <a:pt x="2002" y="23187"/>
                  <a:pt x="1668" y="27323"/>
                </a:cubicBezTo>
                <a:cubicBezTo>
                  <a:pt x="1368" y="31493"/>
                  <a:pt x="1034" y="35696"/>
                  <a:pt x="701" y="39866"/>
                </a:cubicBezTo>
                <a:cubicBezTo>
                  <a:pt x="601" y="40900"/>
                  <a:pt x="534" y="41934"/>
                  <a:pt x="400" y="43001"/>
                </a:cubicBezTo>
                <a:cubicBezTo>
                  <a:pt x="267" y="44002"/>
                  <a:pt x="67" y="45069"/>
                  <a:pt x="33" y="46070"/>
                </a:cubicBezTo>
                <a:cubicBezTo>
                  <a:pt x="0" y="47271"/>
                  <a:pt x="901" y="47938"/>
                  <a:pt x="2002" y="48172"/>
                </a:cubicBezTo>
                <a:cubicBezTo>
                  <a:pt x="3002" y="48372"/>
                  <a:pt x="4003" y="48572"/>
                  <a:pt x="5004" y="48739"/>
                </a:cubicBezTo>
                <a:cubicBezTo>
                  <a:pt x="13176" y="50073"/>
                  <a:pt x="21415" y="50507"/>
                  <a:pt x="29688" y="50773"/>
                </a:cubicBezTo>
                <a:cubicBezTo>
                  <a:pt x="30518" y="50773"/>
                  <a:pt x="31401" y="50879"/>
                  <a:pt x="32290" y="50879"/>
                </a:cubicBezTo>
                <a:cubicBezTo>
                  <a:pt x="32401" y="50879"/>
                  <a:pt x="32512" y="50877"/>
                  <a:pt x="32623" y="50874"/>
                </a:cubicBezTo>
                <a:cubicBezTo>
                  <a:pt x="33891" y="50840"/>
                  <a:pt x="34558" y="50040"/>
                  <a:pt x="34692" y="48839"/>
                </a:cubicBezTo>
                <a:cubicBezTo>
                  <a:pt x="34892" y="46771"/>
                  <a:pt x="34958" y="44702"/>
                  <a:pt x="35125" y="42601"/>
                </a:cubicBezTo>
                <a:cubicBezTo>
                  <a:pt x="35425" y="38431"/>
                  <a:pt x="35759" y="34228"/>
                  <a:pt x="36059" y="30059"/>
                </a:cubicBezTo>
                <a:cubicBezTo>
                  <a:pt x="36626" y="21719"/>
                  <a:pt x="37227" y="13380"/>
                  <a:pt x="37860" y="5041"/>
                </a:cubicBezTo>
                <a:lnTo>
                  <a:pt x="38094" y="1905"/>
                </a:lnTo>
                <a:cubicBezTo>
                  <a:pt x="38127" y="1371"/>
                  <a:pt x="37627" y="671"/>
                  <a:pt x="36993" y="538"/>
                </a:cubicBezTo>
                <a:cubicBezTo>
                  <a:pt x="34734" y="197"/>
                  <a:pt x="32475" y="0"/>
                  <a:pt x="30162" y="0"/>
                </a:cubicBezTo>
                <a:close/>
              </a:path>
            </a:pathLst>
          </a:custGeom>
          <a:solidFill>
            <a:srgbClr val="FFB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"/>
          <p:cNvSpPr txBox="1"/>
          <p:nvPr>
            <p:ph type="title"/>
          </p:nvPr>
        </p:nvSpPr>
        <p:spPr>
          <a:xfrm>
            <a:off x="4711675" y="2396575"/>
            <a:ext cx="27060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" name="Google Shape;228;p17"/>
          <p:cNvSpPr txBox="1"/>
          <p:nvPr>
            <p:ph hasCustomPrompt="1" idx="2" type="title"/>
          </p:nvPr>
        </p:nvSpPr>
        <p:spPr>
          <a:xfrm>
            <a:off x="4711675" y="1047425"/>
            <a:ext cx="31854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711675" y="3546475"/>
            <a:ext cx="27060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 txBox="1"/>
          <p:nvPr>
            <p:ph idx="1" type="subTitle"/>
          </p:nvPr>
        </p:nvSpPr>
        <p:spPr>
          <a:xfrm>
            <a:off x="2303075" y="1911975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34" name="Google Shape;234;p18"/>
          <p:cNvSpPr txBox="1"/>
          <p:nvPr>
            <p:ph idx="2" type="subTitle"/>
          </p:nvPr>
        </p:nvSpPr>
        <p:spPr>
          <a:xfrm>
            <a:off x="2303075" y="2264800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3" type="subTitle"/>
          </p:nvPr>
        </p:nvSpPr>
        <p:spPr>
          <a:xfrm>
            <a:off x="4584283" y="3039100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4" type="subTitle"/>
          </p:nvPr>
        </p:nvSpPr>
        <p:spPr>
          <a:xfrm>
            <a:off x="4584275" y="3391926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8" name="Google Shape;238;p18"/>
          <p:cNvGrpSpPr/>
          <p:nvPr/>
        </p:nvGrpSpPr>
        <p:grpSpPr>
          <a:xfrm rot="-5400000">
            <a:off x="-29412" y="3811153"/>
            <a:ext cx="1334817" cy="1178989"/>
            <a:chOff x="749313" y="3826325"/>
            <a:chExt cx="1284466" cy="1134407"/>
          </a:xfrm>
        </p:grpSpPr>
        <p:sp>
          <p:nvSpPr>
            <p:cNvPr id="239" name="Google Shape;239;p18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 txBox="1"/>
          <p:nvPr>
            <p:ph idx="1" type="subTitle"/>
          </p:nvPr>
        </p:nvSpPr>
        <p:spPr>
          <a:xfrm>
            <a:off x="1187038" y="2497700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45" name="Google Shape;245;p19"/>
          <p:cNvSpPr txBox="1"/>
          <p:nvPr>
            <p:ph idx="2" type="subTitle"/>
          </p:nvPr>
        </p:nvSpPr>
        <p:spPr>
          <a:xfrm>
            <a:off x="1187038" y="2850527"/>
            <a:ext cx="22566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p19"/>
          <p:cNvSpPr txBox="1"/>
          <p:nvPr>
            <p:ph idx="3" type="subTitle"/>
          </p:nvPr>
        </p:nvSpPr>
        <p:spPr>
          <a:xfrm>
            <a:off x="3443671" y="2497700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48" name="Google Shape;248;p19"/>
          <p:cNvSpPr txBox="1"/>
          <p:nvPr>
            <p:ph idx="4" type="subTitle"/>
          </p:nvPr>
        </p:nvSpPr>
        <p:spPr>
          <a:xfrm>
            <a:off x="3443671" y="2850528"/>
            <a:ext cx="22566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19"/>
          <p:cNvSpPr txBox="1"/>
          <p:nvPr>
            <p:ph idx="5" type="subTitle"/>
          </p:nvPr>
        </p:nvSpPr>
        <p:spPr>
          <a:xfrm>
            <a:off x="5700304" y="2497725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50" name="Google Shape;250;p19"/>
          <p:cNvSpPr txBox="1"/>
          <p:nvPr>
            <p:ph idx="6" type="subTitle"/>
          </p:nvPr>
        </p:nvSpPr>
        <p:spPr>
          <a:xfrm>
            <a:off x="5700304" y="2850518"/>
            <a:ext cx="22566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51" name="Google Shape;251;p19"/>
          <p:cNvGrpSpPr/>
          <p:nvPr/>
        </p:nvGrpSpPr>
        <p:grpSpPr>
          <a:xfrm>
            <a:off x="-270580" y="3179986"/>
            <a:ext cx="1147059" cy="1963506"/>
            <a:chOff x="2360200" y="3392875"/>
            <a:chExt cx="1038250" cy="1777250"/>
          </a:xfrm>
        </p:grpSpPr>
        <p:sp>
          <p:nvSpPr>
            <p:cNvPr id="252" name="Google Shape;252;p19"/>
            <p:cNvSpPr/>
            <p:nvPr/>
          </p:nvSpPr>
          <p:spPr>
            <a:xfrm>
              <a:off x="2736300" y="3392875"/>
              <a:ext cx="172650" cy="1420325"/>
            </a:xfrm>
            <a:custGeom>
              <a:rect b="b" l="l" r="r" t="t"/>
              <a:pathLst>
                <a:path extrusionOk="0" h="56813" w="6906">
                  <a:moveTo>
                    <a:pt x="5771" y="0"/>
                  </a:moveTo>
                  <a:cubicBezTo>
                    <a:pt x="5137" y="0"/>
                    <a:pt x="4403" y="34"/>
                    <a:pt x="3736" y="34"/>
                  </a:cubicBezTo>
                  <a:cubicBezTo>
                    <a:pt x="3169" y="34"/>
                    <a:pt x="2702" y="534"/>
                    <a:pt x="2669" y="1101"/>
                  </a:cubicBezTo>
                  <a:cubicBezTo>
                    <a:pt x="2535" y="3670"/>
                    <a:pt x="2402" y="6238"/>
                    <a:pt x="2435" y="8773"/>
                  </a:cubicBezTo>
                  <a:cubicBezTo>
                    <a:pt x="2402" y="10108"/>
                    <a:pt x="2335" y="11409"/>
                    <a:pt x="2268" y="12743"/>
                  </a:cubicBezTo>
                  <a:cubicBezTo>
                    <a:pt x="2102" y="16112"/>
                    <a:pt x="1935" y="19548"/>
                    <a:pt x="1735" y="22917"/>
                  </a:cubicBezTo>
                  <a:cubicBezTo>
                    <a:pt x="1368" y="29755"/>
                    <a:pt x="1068" y="36627"/>
                    <a:pt x="701" y="43465"/>
                  </a:cubicBezTo>
                  <a:cubicBezTo>
                    <a:pt x="501" y="47368"/>
                    <a:pt x="234" y="51237"/>
                    <a:pt x="34" y="55106"/>
                  </a:cubicBezTo>
                  <a:cubicBezTo>
                    <a:pt x="0" y="55707"/>
                    <a:pt x="534" y="56441"/>
                    <a:pt x="1101" y="56541"/>
                  </a:cubicBezTo>
                  <a:lnTo>
                    <a:pt x="2602" y="56774"/>
                  </a:lnTo>
                  <a:cubicBezTo>
                    <a:pt x="2724" y="56800"/>
                    <a:pt x="2846" y="56813"/>
                    <a:pt x="2966" y="56813"/>
                  </a:cubicBezTo>
                  <a:cubicBezTo>
                    <a:pt x="3304" y="56813"/>
                    <a:pt x="3623" y="56713"/>
                    <a:pt x="3870" y="56541"/>
                  </a:cubicBezTo>
                  <a:cubicBezTo>
                    <a:pt x="3892" y="56542"/>
                    <a:pt x="3915" y="56543"/>
                    <a:pt x="3938" y="56543"/>
                  </a:cubicBezTo>
                  <a:cubicBezTo>
                    <a:pt x="4415" y="56543"/>
                    <a:pt x="4873" y="56210"/>
                    <a:pt x="4937" y="55573"/>
                  </a:cubicBezTo>
                  <a:cubicBezTo>
                    <a:pt x="5171" y="53806"/>
                    <a:pt x="5104" y="52038"/>
                    <a:pt x="5204" y="50270"/>
                  </a:cubicBezTo>
                  <a:cubicBezTo>
                    <a:pt x="5237" y="48535"/>
                    <a:pt x="5337" y="46734"/>
                    <a:pt x="5404" y="44966"/>
                  </a:cubicBezTo>
                  <a:cubicBezTo>
                    <a:pt x="5537" y="41430"/>
                    <a:pt x="5704" y="37894"/>
                    <a:pt x="5771" y="34392"/>
                  </a:cubicBezTo>
                  <a:cubicBezTo>
                    <a:pt x="6038" y="27287"/>
                    <a:pt x="6271" y="20181"/>
                    <a:pt x="6505" y="13076"/>
                  </a:cubicBezTo>
                  <a:cubicBezTo>
                    <a:pt x="6605" y="9073"/>
                    <a:pt x="6772" y="5104"/>
                    <a:pt x="6872" y="1101"/>
                  </a:cubicBezTo>
                  <a:cubicBezTo>
                    <a:pt x="6905" y="501"/>
                    <a:pt x="6371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2360200" y="3898150"/>
              <a:ext cx="953200" cy="1271975"/>
            </a:xfrm>
            <a:custGeom>
              <a:rect b="b" l="l" r="r" t="t"/>
              <a:pathLst>
                <a:path extrusionOk="0" h="50879" w="38128">
                  <a:moveTo>
                    <a:pt x="30162" y="0"/>
                  </a:moveTo>
                  <a:cubicBezTo>
                    <a:pt x="29982" y="0"/>
                    <a:pt x="29802" y="1"/>
                    <a:pt x="29621" y="4"/>
                  </a:cubicBezTo>
                  <a:cubicBezTo>
                    <a:pt x="28787" y="4"/>
                    <a:pt x="28187" y="671"/>
                    <a:pt x="28120" y="1505"/>
                  </a:cubicBezTo>
                  <a:cubicBezTo>
                    <a:pt x="28020" y="3206"/>
                    <a:pt x="27887" y="4907"/>
                    <a:pt x="27853" y="6642"/>
                  </a:cubicBezTo>
                  <a:cubicBezTo>
                    <a:pt x="27853" y="7409"/>
                    <a:pt x="27720" y="8243"/>
                    <a:pt x="27853" y="9044"/>
                  </a:cubicBezTo>
                  <a:cubicBezTo>
                    <a:pt x="27687" y="12079"/>
                    <a:pt x="27453" y="15081"/>
                    <a:pt x="27253" y="18150"/>
                  </a:cubicBezTo>
                  <a:cubicBezTo>
                    <a:pt x="26919" y="23320"/>
                    <a:pt x="26519" y="28491"/>
                    <a:pt x="26052" y="33661"/>
                  </a:cubicBezTo>
                  <a:cubicBezTo>
                    <a:pt x="25919" y="35096"/>
                    <a:pt x="25785" y="36530"/>
                    <a:pt x="25685" y="37998"/>
                  </a:cubicBezTo>
                  <a:cubicBezTo>
                    <a:pt x="25585" y="38765"/>
                    <a:pt x="25485" y="39532"/>
                    <a:pt x="25418" y="40266"/>
                  </a:cubicBezTo>
                  <a:cubicBezTo>
                    <a:pt x="25385" y="40600"/>
                    <a:pt x="25318" y="41000"/>
                    <a:pt x="25285" y="41333"/>
                  </a:cubicBezTo>
                  <a:cubicBezTo>
                    <a:pt x="25285" y="41433"/>
                    <a:pt x="25251" y="41567"/>
                    <a:pt x="25251" y="41700"/>
                  </a:cubicBezTo>
                  <a:lnTo>
                    <a:pt x="24885" y="41700"/>
                  </a:lnTo>
                  <a:cubicBezTo>
                    <a:pt x="24518" y="41700"/>
                    <a:pt x="24117" y="41667"/>
                    <a:pt x="23750" y="41667"/>
                  </a:cubicBezTo>
                  <a:lnTo>
                    <a:pt x="21482" y="41534"/>
                  </a:lnTo>
                  <a:cubicBezTo>
                    <a:pt x="19948" y="41400"/>
                    <a:pt x="18413" y="41333"/>
                    <a:pt x="16879" y="41200"/>
                  </a:cubicBezTo>
                  <a:cubicBezTo>
                    <a:pt x="14210" y="41033"/>
                    <a:pt x="11575" y="40766"/>
                    <a:pt x="8906" y="40533"/>
                  </a:cubicBezTo>
                  <a:cubicBezTo>
                    <a:pt x="9273" y="35696"/>
                    <a:pt x="9607" y="30893"/>
                    <a:pt x="9974" y="26089"/>
                  </a:cubicBezTo>
                  <a:cubicBezTo>
                    <a:pt x="10408" y="20919"/>
                    <a:pt x="10808" y="15748"/>
                    <a:pt x="11208" y="10578"/>
                  </a:cubicBezTo>
                  <a:cubicBezTo>
                    <a:pt x="11408" y="7709"/>
                    <a:pt x="11775" y="4807"/>
                    <a:pt x="11608" y="1905"/>
                  </a:cubicBezTo>
                  <a:cubicBezTo>
                    <a:pt x="11608" y="1738"/>
                    <a:pt x="11575" y="1638"/>
                    <a:pt x="11475" y="1505"/>
                  </a:cubicBezTo>
                  <a:cubicBezTo>
                    <a:pt x="11283" y="1058"/>
                    <a:pt x="10908" y="702"/>
                    <a:pt x="10437" y="702"/>
                  </a:cubicBezTo>
                  <a:cubicBezTo>
                    <a:pt x="10416" y="702"/>
                    <a:pt x="10395" y="703"/>
                    <a:pt x="10374" y="704"/>
                  </a:cubicBezTo>
                  <a:cubicBezTo>
                    <a:pt x="8506" y="804"/>
                    <a:pt x="6605" y="871"/>
                    <a:pt x="4737" y="1005"/>
                  </a:cubicBezTo>
                  <a:cubicBezTo>
                    <a:pt x="4003" y="1038"/>
                    <a:pt x="3503" y="1538"/>
                    <a:pt x="3403" y="2339"/>
                  </a:cubicBezTo>
                  <a:cubicBezTo>
                    <a:pt x="3236" y="4407"/>
                    <a:pt x="3169" y="6475"/>
                    <a:pt x="3069" y="8543"/>
                  </a:cubicBezTo>
                  <a:cubicBezTo>
                    <a:pt x="3002" y="10678"/>
                    <a:pt x="2769" y="12746"/>
                    <a:pt x="2602" y="14881"/>
                  </a:cubicBezTo>
                  <a:cubicBezTo>
                    <a:pt x="2335" y="19017"/>
                    <a:pt x="2002" y="23187"/>
                    <a:pt x="1668" y="27323"/>
                  </a:cubicBezTo>
                  <a:cubicBezTo>
                    <a:pt x="1368" y="31493"/>
                    <a:pt x="1034" y="35696"/>
                    <a:pt x="701" y="39866"/>
                  </a:cubicBezTo>
                  <a:cubicBezTo>
                    <a:pt x="601" y="40900"/>
                    <a:pt x="534" y="41934"/>
                    <a:pt x="400" y="43001"/>
                  </a:cubicBezTo>
                  <a:cubicBezTo>
                    <a:pt x="267" y="44002"/>
                    <a:pt x="67" y="45069"/>
                    <a:pt x="33" y="46070"/>
                  </a:cubicBezTo>
                  <a:cubicBezTo>
                    <a:pt x="0" y="47271"/>
                    <a:pt x="901" y="47938"/>
                    <a:pt x="2002" y="48172"/>
                  </a:cubicBezTo>
                  <a:cubicBezTo>
                    <a:pt x="3002" y="48372"/>
                    <a:pt x="4003" y="48572"/>
                    <a:pt x="5004" y="48739"/>
                  </a:cubicBezTo>
                  <a:cubicBezTo>
                    <a:pt x="13176" y="50073"/>
                    <a:pt x="21415" y="50507"/>
                    <a:pt x="29688" y="50773"/>
                  </a:cubicBezTo>
                  <a:cubicBezTo>
                    <a:pt x="30518" y="50773"/>
                    <a:pt x="31401" y="50879"/>
                    <a:pt x="32290" y="50879"/>
                  </a:cubicBezTo>
                  <a:cubicBezTo>
                    <a:pt x="32401" y="50879"/>
                    <a:pt x="32512" y="50877"/>
                    <a:pt x="32623" y="50874"/>
                  </a:cubicBezTo>
                  <a:cubicBezTo>
                    <a:pt x="33891" y="50840"/>
                    <a:pt x="34558" y="50040"/>
                    <a:pt x="34692" y="48839"/>
                  </a:cubicBezTo>
                  <a:cubicBezTo>
                    <a:pt x="34892" y="46771"/>
                    <a:pt x="34958" y="44702"/>
                    <a:pt x="35125" y="42601"/>
                  </a:cubicBezTo>
                  <a:cubicBezTo>
                    <a:pt x="35425" y="38431"/>
                    <a:pt x="35759" y="34228"/>
                    <a:pt x="36059" y="30059"/>
                  </a:cubicBezTo>
                  <a:cubicBezTo>
                    <a:pt x="36626" y="21719"/>
                    <a:pt x="37227" y="13380"/>
                    <a:pt x="37860" y="5041"/>
                  </a:cubicBezTo>
                  <a:lnTo>
                    <a:pt x="38094" y="1905"/>
                  </a:lnTo>
                  <a:cubicBezTo>
                    <a:pt x="38127" y="1371"/>
                    <a:pt x="37627" y="671"/>
                    <a:pt x="36993" y="538"/>
                  </a:cubicBezTo>
                  <a:cubicBezTo>
                    <a:pt x="34734" y="197"/>
                    <a:pt x="32475" y="0"/>
                    <a:pt x="30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153250" y="4003300"/>
              <a:ext cx="245200" cy="237000"/>
            </a:xfrm>
            <a:custGeom>
              <a:rect b="b" l="l" r="r" t="t"/>
              <a:pathLst>
                <a:path extrusionOk="0" h="9480" w="9808">
                  <a:moveTo>
                    <a:pt x="1835" y="1"/>
                  </a:moveTo>
                  <a:cubicBezTo>
                    <a:pt x="1202" y="1"/>
                    <a:pt x="801" y="501"/>
                    <a:pt x="735" y="1102"/>
                  </a:cubicBezTo>
                  <a:cubicBezTo>
                    <a:pt x="735" y="1268"/>
                    <a:pt x="301" y="5938"/>
                    <a:pt x="234" y="6606"/>
                  </a:cubicBezTo>
                  <a:cubicBezTo>
                    <a:pt x="201" y="7273"/>
                    <a:pt x="1" y="8107"/>
                    <a:pt x="468" y="8674"/>
                  </a:cubicBezTo>
                  <a:cubicBezTo>
                    <a:pt x="968" y="9307"/>
                    <a:pt x="1869" y="9207"/>
                    <a:pt x="2569" y="9307"/>
                  </a:cubicBezTo>
                  <a:cubicBezTo>
                    <a:pt x="3236" y="9374"/>
                    <a:pt x="3870" y="9374"/>
                    <a:pt x="4537" y="9441"/>
                  </a:cubicBezTo>
                  <a:cubicBezTo>
                    <a:pt x="5101" y="9469"/>
                    <a:pt x="5665" y="9479"/>
                    <a:pt x="6229" y="9479"/>
                  </a:cubicBezTo>
                  <a:cubicBezTo>
                    <a:pt x="6999" y="9479"/>
                    <a:pt x="7770" y="9460"/>
                    <a:pt x="8540" y="9441"/>
                  </a:cubicBezTo>
                  <a:cubicBezTo>
                    <a:pt x="9174" y="9374"/>
                    <a:pt x="9574" y="8941"/>
                    <a:pt x="9641" y="8340"/>
                  </a:cubicBezTo>
                  <a:cubicBezTo>
                    <a:pt x="9741" y="6038"/>
                    <a:pt x="9808" y="3703"/>
                    <a:pt x="9641" y="1435"/>
                  </a:cubicBezTo>
                  <a:cubicBezTo>
                    <a:pt x="9574" y="801"/>
                    <a:pt x="9141" y="368"/>
                    <a:pt x="8540" y="334"/>
                  </a:cubicBezTo>
                  <a:cubicBezTo>
                    <a:pt x="6339" y="134"/>
                    <a:pt x="4070" y="34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133250" y="4356900"/>
              <a:ext cx="244350" cy="236775"/>
            </a:xfrm>
            <a:custGeom>
              <a:rect b="b" l="l" r="r" t="t"/>
              <a:pathLst>
                <a:path extrusionOk="0" h="9471" w="9774">
                  <a:moveTo>
                    <a:pt x="1835" y="0"/>
                  </a:moveTo>
                  <a:cubicBezTo>
                    <a:pt x="1201" y="0"/>
                    <a:pt x="801" y="501"/>
                    <a:pt x="767" y="1068"/>
                  </a:cubicBezTo>
                  <a:cubicBezTo>
                    <a:pt x="767" y="1234"/>
                    <a:pt x="300" y="5904"/>
                    <a:pt x="267" y="6572"/>
                  </a:cubicBezTo>
                  <a:cubicBezTo>
                    <a:pt x="200" y="7239"/>
                    <a:pt x="0" y="8073"/>
                    <a:pt x="467" y="8673"/>
                  </a:cubicBezTo>
                  <a:cubicBezTo>
                    <a:pt x="968" y="9307"/>
                    <a:pt x="1868" y="9207"/>
                    <a:pt x="2602" y="9307"/>
                  </a:cubicBezTo>
                  <a:cubicBezTo>
                    <a:pt x="3269" y="9374"/>
                    <a:pt x="3870" y="9374"/>
                    <a:pt x="4537" y="9407"/>
                  </a:cubicBezTo>
                  <a:cubicBezTo>
                    <a:pt x="5139" y="9452"/>
                    <a:pt x="5741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3" y="9374"/>
                    <a:pt x="9607" y="8907"/>
                    <a:pt x="9640" y="8340"/>
                  </a:cubicBezTo>
                  <a:cubicBezTo>
                    <a:pt x="9707" y="6005"/>
                    <a:pt x="9774" y="3703"/>
                    <a:pt x="9640" y="1401"/>
                  </a:cubicBezTo>
                  <a:cubicBezTo>
                    <a:pt x="9607" y="801"/>
                    <a:pt x="9140" y="367"/>
                    <a:pt x="8540" y="334"/>
                  </a:cubicBezTo>
                  <a:cubicBezTo>
                    <a:pt x="6338" y="134"/>
                    <a:pt x="4103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104050" y="4723825"/>
              <a:ext cx="245200" cy="236775"/>
            </a:xfrm>
            <a:custGeom>
              <a:rect b="b" l="l" r="r" t="t"/>
              <a:pathLst>
                <a:path extrusionOk="0" h="9471" w="9808">
                  <a:moveTo>
                    <a:pt x="1835" y="0"/>
                  </a:moveTo>
                  <a:cubicBezTo>
                    <a:pt x="1202" y="0"/>
                    <a:pt x="801" y="501"/>
                    <a:pt x="768" y="1068"/>
                  </a:cubicBezTo>
                  <a:cubicBezTo>
                    <a:pt x="768" y="1235"/>
                    <a:pt x="301" y="5905"/>
                    <a:pt x="268" y="6572"/>
                  </a:cubicBezTo>
                  <a:cubicBezTo>
                    <a:pt x="201" y="7239"/>
                    <a:pt x="1" y="8073"/>
                    <a:pt x="468" y="8673"/>
                  </a:cubicBezTo>
                  <a:cubicBezTo>
                    <a:pt x="968" y="9307"/>
                    <a:pt x="1869" y="9207"/>
                    <a:pt x="2603" y="9307"/>
                  </a:cubicBezTo>
                  <a:cubicBezTo>
                    <a:pt x="3270" y="9374"/>
                    <a:pt x="3870" y="9374"/>
                    <a:pt x="4537" y="9407"/>
                  </a:cubicBezTo>
                  <a:cubicBezTo>
                    <a:pt x="5140" y="9452"/>
                    <a:pt x="5742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4" y="9374"/>
                    <a:pt x="9608" y="8907"/>
                    <a:pt x="9641" y="8340"/>
                  </a:cubicBezTo>
                  <a:cubicBezTo>
                    <a:pt x="9774" y="6038"/>
                    <a:pt x="9808" y="3703"/>
                    <a:pt x="9641" y="1401"/>
                  </a:cubicBezTo>
                  <a:cubicBezTo>
                    <a:pt x="9608" y="801"/>
                    <a:pt x="9141" y="367"/>
                    <a:pt x="8540" y="334"/>
                  </a:cubicBezTo>
                  <a:cubicBezTo>
                    <a:pt x="6339" y="134"/>
                    <a:pt x="4104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19"/>
          <p:cNvSpPr/>
          <p:nvPr/>
        </p:nvSpPr>
        <p:spPr>
          <a:xfrm rot="792347">
            <a:off x="8358235" y="688411"/>
            <a:ext cx="499436" cy="458719"/>
          </a:xfrm>
          <a:custGeom>
            <a:rect b="b" l="l" r="r" t="t"/>
            <a:pathLst>
              <a:path extrusionOk="0" h="13880" w="15112">
                <a:moveTo>
                  <a:pt x="1597" y="0"/>
                </a:moveTo>
                <a:cubicBezTo>
                  <a:pt x="1417" y="0"/>
                  <a:pt x="1262" y="60"/>
                  <a:pt x="1135" y="168"/>
                </a:cubicBezTo>
                <a:cubicBezTo>
                  <a:pt x="868" y="235"/>
                  <a:pt x="701" y="335"/>
                  <a:pt x="635" y="669"/>
                </a:cubicBezTo>
                <a:cubicBezTo>
                  <a:pt x="335" y="2737"/>
                  <a:pt x="335" y="4805"/>
                  <a:pt x="268" y="6840"/>
                </a:cubicBezTo>
                <a:cubicBezTo>
                  <a:pt x="168" y="8908"/>
                  <a:pt x="68" y="10976"/>
                  <a:pt x="1" y="13011"/>
                </a:cubicBezTo>
                <a:cubicBezTo>
                  <a:pt x="1" y="13423"/>
                  <a:pt x="363" y="13880"/>
                  <a:pt x="807" y="13880"/>
                </a:cubicBezTo>
                <a:cubicBezTo>
                  <a:pt x="902" y="13880"/>
                  <a:pt x="1001" y="13859"/>
                  <a:pt x="1102" y="13811"/>
                </a:cubicBezTo>
                <a:cubicBezTo>
                  <a:pt x="5672" y="11910"/>
                  <a:pt x="10108" y="9675"/>
                  <a:pt x="14445" y="7273"/>
                </a:cubicBezTo>
                <a:cubicBezTo>
                  <a:pt x="15112" y="6906"/>
                  <a:pt x="14945" y="5939"/>
                  <a:pt x="14211" y="5739"/>
                </a:cubicBezTo>
                <a:cubicBezTo>
                  <a:pt x="9941" y="4405"/>
                  <a:pt x="5972" y="2437"/>
                  <a:pt x="2102" y="135"/>
                </a:cubicBezTo>
                <a:cubicBezTo>
                  <a:pt x="1919" y="43"/>
                  <a:pt x="1749" y="0"/>
                  <a:pt x="15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378856" y="232384"/>
            <a:ext cx="270897" cy="261838"/>
          </a:xfrm>
          <a:custGeom>
            <a:rect b="b" l="l" r="r" t="t"/>
            <a:pathLst>
              <a:path extrusionOk="0" h="9480" w="9808">
                <a:moveTo>
                  <a:pt x="1835" y="1"/>
                </a:moveTo>
                <a:cubicBezTo>
                  <a:pt x="1202" y="1"/>
                  <a:pt x="801" y="501"/>
                  <a:pt x="735" y="1102"/>
                </a:cubicBezTo>
                <a:cubicBezTo>
                  <a:pt x="735" y="1268"/>
                  <a:pt x="301" y="5938"/>
                  <a:pt x="234" y="6606"/>
                </a:cubicBezTo>
                <a:cubicBezTo>
                  <a:pt x="201" y="7273"/>
                  <a:pt x="1" y="8107"/>
                  <a:pt x="468" y="8674"/>
                </a:cubicBezTo>
                <a:cubicBezTo>
                  <a:pt x="968" y="9307"/>
                  <a:pt x="1869" y="9207"/>
                  <a:pt x="2569" y="9307"/>
                </a:cubicBezTo>
                <a:cubicBezTo>
                  <a:pt x="3236" y="9374"/>
                  <a:pt x="3870" y="9374"/>
                  <a:pt x="4537" y="9441"/>
                </a:cubicBezTo>
                <a:cubicBezTo>
                  <a:pt x="5101" y="9469"/>
                  <a:pt x="5665" y="9479"/>
                  <a:pt x="6229" y="9479"/>
                </a:cubicBezTo>
                <a:cubicBezTo>
                  <a:pt x="6999" y="9479"/>
                  <a:pt x="7770" y="9460"/>
                  <a:pt x="8540" y="9441"/>
                </a:cubicBezTo>
                <a:cubicBezTo>
                  <a:pt x="9174" y="9374"/>
                  <a:pt x="9574" y="8941"/>
                  <a:pt x="9641" y="8340"/>
                </a:cubicBezTo>
                <a:cubicBezTo>
                  <a:pt x="9741" y="6038"/>
                  <a:pt x="9808" y="3703"/>
                  <a:pt x="9641" y="1435"/>
                </a:cubicBezTo>
                <a:cubicBezTo>
                  <a:pt x="9574" y="801"/>
                  <a:pt x="9141" y="368"/>
                  <a:pt x="8540" y="334"/>
                </a:cubicBezTo>
                <a:cubicBezTo>
                  <a:pt x="6339" y="134"/>
                  <a:pt x="4070" y="34"/>
                  <a:pt x="18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243506" y="120884"/>
            <a:ext cx="270897" cy="261838"/>
          </a:xfrm>
          <a:custGeom>
            <a:rect b="b" l="l" r="r" t="t"/>
            <a:pathLst>
              <a:path extrusionOk="0" h="9480" w="9808">
                <a:moveTo>
                  <a:pt x="1835" y="1"/>
                </a:moveTo>
                <a:cubicBezTo>
                  <a:pt x="1202" y="1"/>
                  <a:pt x="801" y="501"/>
                  <a:pt x="735" y="1102"/>
                </a:cubicBezTo>
                <a:cubicBezTo>
                  <a:pt x="735" y="1268"/>
                  <a:pt x="301" y="5938"/>
                  <a:pt x="234" y="6606"/>
                </a:cubicBezTo>
                <a:cubicBezTo>
                  <a:pt x="201" y="7273"/>
                  <a:pt x="1" y="8107"/>
                  <a:pt x="468" y="8674"/>
                </a:cubicBezTo>
                <a:cubicBezTo>
                  <a:pt x="968" y="9307"/>
                  <a:pt x="1869" y="9207"/>
                  <a:pt x="2569" y="9307"/>
                </a:cubicBezTo>
                <a:cubicBezTo>
                  <a:pt x="3236" y="9374"/>
                  <a:pt x="3870" y="9374"/>
                  <a:pt x="4537" y="9441"/>
                </a:cubicBezTo>
                <a:cubicBezTo>
                  <a:pt x="5101" y="9469"/>
                  <a:pt x="5665" y="9479"/>
                  <a:pt x="6229" y="9479"/>
                </a:cubicBezTo>
                <a:cubicBezTo>
                  <a:pt x="6999" y="9479"/>
                  <a:pt x="7770" y="9460"/>
                  <a:pt x="8540" y="9441"/>
                </a:cubicBezTo>
                <a:cubicBezTo>
                  <a:pt x="9174" y="9374"/>
                  <a:pt x="9574" y="8941"/>
                  <a:pt x="9641" y="8340"/>
                </a:cubicBezTo>
                <a:cubicBezTo>
                  <a:pt x="9741" y="6038"/>
                  <a:pt x="9808" y="3703"/>
                  <a:pt x="9641" y="1435"/>
                </a:cubicBezTo>
                <a:cubicBezTo>
                  <a:pt x="9574" y="801"/>
                  <a:pt x="9141" y="368"/>
                  <a:pt x="8540" y="334"/>
                </a:cubicBezTo>
                <a:cubicBezTo>
                  <a:pt x="6339" y="134"/>
                  <a:pt x="4070" y="34"/>
                  <a:pt x="18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19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261" name="Google Shape;261;p19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 txBox="1"/>
          <p:nvPr>
            <p:ph idx="1" type="subTitle"/>
          </p:nvPr>
        </p:nvSpPr>
        <p:spPr>
          <a:xfrm>
            <a:off x="1187038" y="1731625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67" name="Google Shape;267;p20"/>
          <p:cNvSpPr txBox="1"/>
          <p:nvPr>
            <p:ph idx="2" type="subTitle"/>
          </p:nvPr>
        </p:nvSpPr>
        <p:spPr>
          <a:xfrm>
            <a:off x="1187050" y="2084450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2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idx="3" type="subTitle"/>
          </p:nvPr>
        </p:nvSpPr>
        <p:spPr>
          <a:xfrm>
            <a:off x="5901446" y="1731625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70" name="Google Shape;270;p20"/>
          <p:cNvSpPr txBox="1"/>
          <p:nvPr>
            <p:ph idx="4" type="subTitle"/>
          </p:nvPr>
        </p:nvSpPr>
        <p:spPr>
          <a:xfrm>
            <a:off x="5901453" y="2084452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0"/>
          <p:cNvSpPr txBox="1"/>
          <p:nvPr>
            <p:ph idx="5" type="subTitle"/>
          </p:nvPr>
        </p:nvSpPr>
        <p:spPr>
          <a:xfrm>
            <a:off x="5901654" y="2975025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72" name="Google Shape;272;p20"/>
          <p:cNvSpPr txBox="1"/>
          <p:nvPr>
            <p:ph idx="6" type="subTitle"/>
          </p:nvPr>
        </p:nvSpPr>
        <p:spPr>
          <a:xfrm>
            <a:off x="5901650" y="3327823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20"/>
          <p:cNvSpPr txBox="1"/>
          <p:nvPr>
            <p:ph idx="7" type="subTitle"/>
          </p:nvPr>
        </p:nvSpPr>
        <p:spPr>
          <a:xfrm>
            <a:off x="1187054" y="2975025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74" name="Google Shape;274;p20"/>
          <p:cNvSpPr txBox="1"/>
          <p:nvPr>
            <p:ph idx="8" type="subTitle"/>
          </p:nvPr>
        </p:nvSpPr>
        <p:spPr>
          <a:xfrm>
            <a:off x="1187050" y="3327823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75" name="Google Shape;275;p20"/>
          <p:cNvGrpSpPr/>
          <p:nvPr/>
        </p:nvGrpSpPr>
        <p:grpSpPr>
          <a:xfrm rot="1231349">
            <a:off x="118513" y="4373843"/>
            <a:ext cx="816518" cy="823731"/>
            <a:chOff x="1087900" y="2832300"/>
            <a:chExt cx="785756" cy="792598"/>
          </a:xfrm>
        </p:grpSpPr>
        <p:sp>
          <p:nvSpPr>
            <p:cNvPr id="276" name="Google Shape;276;p20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0"/>
          <p:cNvGrpSpPr/>
          <p:nvPr/>
        </p:nvGrpSpPr>
        <p:grpSpPr>
          <a:xfrm rot="-1035479">
            <a:off x="-364353" y="-99866"/>
            <a:ext cx="1334799" cy="1178968"/>
            <a:chOff x="749313" y="3826325"/>
            <a:chExt cx="1284466" cy="1134407"/>
          </a:xfrm>
        </p:grpSpPr>
        <p:sp>
          <p:nvSpPr>
            <p:cNvPr id="286" name="Google Shape;286;p20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20"/>
          <p:cNvGrpSpPr/>
          <p:nvPr/>
        </p:nvGrpSpPr>
        <p:grpSpPr>
          <a:xfrm rot="-10036787">
            <a:off x="7244267" y="2778568"/>
            <a:ext cx="2297104" cy="2521872"/>
            <a:chOff x="-312899" y="-249103"/>
            <a:chExt cx="2297003" cy="2521761"/>
          </a:xfrm>
        </p:grpSpPr>
        <p:sp>
          <p:nvSpPr>
            <p:cNvPr id="289" name="Google Shape;289;p20"/>
            <p:cNvSpPr/>
            <p:nvPr/>
          </p:nvSpPr>
          <p:spPr>
            <a:xfrm rot="624563">
              <a:off x="597352" y="-185837"/>
              <a:ext cx="742269" cy="460650"/>
            </a:xfrm>
            <a:custGeom>
              <a:rect b="b" l="l" r="r" t="t"/>
              <a:pathLst>
                <a:path extrusionOk="0" h="14077" w="22683">
                  <a:moveTo>
                    <a:pt x="1034" y="0"/>
                  </a:moveTo>
                  <a:cubicBezTo>
                    <a:pt x="500" y="0"/>
                    <a:pt x="0" y="500"/>
                    <a:pt x="33" y="1001"/>
                  </a:cubicBezTo>
                  <a:lnTo>
                    <a:pt x="33" y="1134"/>
                  </a:lnTo>
                  <a:cubicBezTo>
                    <a:pt x="0" y="1234"/>
                    <a:pt x="0" y="1301"/>
                    <a:pt x="0" y="1434"/>
                  </a:cubicBezTo>
                  <a:cubicBezTo>
                    <a:pt x="33" y="5104"/>
                    <a:pt x="234" y="8773"/>
                    <a:pt x="367" y="12442"/>
                  </a:cubicBezTo>
                  <a:cubicBezTo>
                    <a:pt x="400" y="13009"/>
                    <a:pt x="834" y="13410"/>
                    <a:pt x="1368" y="13443"/>
                  </a:cubicBezTo>
                  <a:cubicBezTo>
                    <a:pt x="8072" y="13910"/>
                    <a:pt x="14811" y="14077"/>
                    <a:pt x="21515" y="14077"/>
                  </a:cubicBezTo>
                  <a:cubicBezTo>
                    <a:pt x="22049" y="14077"/>
                    <a:pt x="22516" y="13610"/>
                    <a:pt x="22516" y="13076"/>
                  </a:cubicBezTo>
                  <a:cubicBezTo>
                    <a:pt x="22683" y="9107"/>
                    <a:pt x="22683" y="5137"/>
                    <a:pt x="22650" y="1168"/>
                  </a:cubicBezTo>
                  <a:cubicBezTo>
                    <a:pt x="22650" y="634"/>
                    <a:pt x="22183" y="167"/>
                    <a:pt x="21649" y="167"/>
                  </a:cubicBezTo>
                  <a:cubicBezTo>
                    <a:pt x="18953" y="193"/>
                    <a:pt x="16263" y="214"/>
                    <a:pt x="13577" y="214"/>
                  </a:cubicBezTo>
                  <a:cubicBezTo>
                    <a:pt x="9384" y="214"/>
                    <a:pt x="5203" y="163"/>
                    <a:pt x="1034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 rot="624563">
              <a:off x="1452622" y="-47153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rgbClr val="71BC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 rot="624563">
              <a:off x="290368" y="-104042"/>
              <a:ext cx="562191" cy="650610"/>
            </a:xfrm>
            <a:custGeom>
              <a:rect b="b" l="l" r="r" t="t"/>
              <a:pathLst>
                <a:path extrusionOk="0" h="19882" w="17180">
                  <a:moveTo>
                    <a:pt x="15545" y="0"/>
                  </a:moveTo>
                  <a:cubicBezTo>
                    <a:pt x="15344" y="0"/>
                    <a:pt x="15144" y="34"/>
                    <a:pt x="14911" y="134"/>
                  </a:cubicBezTo>
                  <a:cubicBezTo>
                    <a:pt x="14711" y="200"/>
                    <a:pt x="14544" y="301"/>
                    <a:pt x="14377" y="467"/>
                  </a:cubicBezTo>
                  <a:cubicBezTo>
                    <a:pt x="14210" y="634"/>
                    <a:pt x="14144" y="801"/>
                    <a:pt x="14044" y="1001"/>
                  </a:cubicBezTo>
                  <a:cubicBezTo>
                    <a:pt x="13977" y="1201"/>
                    <a:pt x="13877" y="1435"/>
                    <a:pt x="13910" y="1635"/>
                  </a:cubicBezTo>
                  <a:cubicBezTo>
                    <a:pt x="13910" y="1768"/>
                    <a:pt x="13977" y="1835"/>
                    <a:pt x="13977" y="1968"/>
                  </a:cubicBezTo>
                  <a:cubicBezTo>
                    <a:pt x="13710" y="2269"/>
                    <a:pt x="13410" y="2602"/>
                    <a:pt x="13176" y="2936"/>
                  </a:cubicBezTo>
                  <a:cubicBezTo>
                    <a:pt x="12576" y="3636"/>
                    <a:pt x="12009" y="4337"/>
                    <a:pt x="11375" y="5037"/>
                  </a:cubicBezTo>
                  <a:cubicBezTo>
                    <a:pt x="10241" y="6438"/>
                    <a:pt x="9073" y="7806"/>
                    <a:pt x="7973" y="9174"/>
                  </a:cubicBezTo>
                  <a:cubicBezTo>
                    <a:pt x="5871" y="11709"/>
                    <a:pt x="3703" y="14177"/>
                    <a:pt x="1601" y="16679"/>
                  </a:cubicBezTo>
                  <a:cubicBezTo>
                    <a:pt x="1401" y="16679"/>
                    <a:pt x="1234" y="16712"/>
                    <a:pt x="1034" y="16812"/>
                  </a:cubicBezTo>
                  <a:cubicBezTo>
                    <a:pt x="834" y="16879"/>
                    <a:pt x="667" y="16979"/>
                    <a:pt x="501" y="17146"/>
                  </a:cubicBezTo>
                  <a:cubicBezTo>
                    <a:pt x="334" y="17313"/>
                    <a:pt x="234" y="17479"/>
                    <a:pt x="167" y="17680"/>
                  </a:cubicBezTo>
                  <a:cubicBezTo>
                    <a:pt x="67" y="17880"/>
                    <a:pt x="0" y="18080"/>
                    <a:pt x="34" y="18313"/>
                  </a:cubicBezTo>
                  <a:cubicBezTo>
                    <a:pt x="34" y="18413"/>
                    <a:pt x="67" y="18580"/>
                    <a:pt x="67" y="18714"/>
                  </a:cubicBezTo>
                  <a:cubicBezTo>
                    <a:pt x="167" y="19014"/>
                    <a:pt x="300" y="19214"/>
                    <a:pt x="501" y="19414"/>
                  </a:cubicBezTo>
                  <a:cubicBezTo>
                    <a:pt x="634" y="19514"/>
                    <a:pt x="701" y="19581"/>
                    <a:pt x="834" y="19681"/>
                  </a:cubicBezTo>
                  <a:cubicBezTo>
                    <a:pt x="1068" y="19848"/>
                    <a:pt x="1368" y="19881"/>
                    <a:pt x="1668" y="19881"/>
                  </a:cubicBezTo>
                  <a:cubicBezTo>
                    <a:pt x="1868" y="19881"/>
                    <a:pt x="2068" y="19848"/>
                    <a:pt x="2302" y="19748"/>
                  </a:cubicBezTo>
                  <a:cubicBezTo>
                    <a:pt x="2502" y="19681"/>
                    <a:pt x="2669" y="19581"/>
                    <a:pt x="2836" y="19414"/>
                  </a:cubicBezTo>
                  <a:cubicBezTo>
                    <a:pt x="3002" y="19247"/>
                    <a:pt x="3069" y="19081"/>
                    <a:pt x="3169" y="18880"/>
                  </a:cubicBezTo>
                  <a:cubicBezTo>
                    <a:pt x="3236" y="18680"/>
                    <a:pt x="3336" y="18480"/>
                    <a:pt x="3269" y="18247"/>
                  </a:cubicBezTo>
                  <a:cubicBezTo>
                    <a:pt x="3269" y="18147"/>
                    <a:pt x="3236" y="17980"/>
                    <a:pt x="3236" y="17846"/>
                  </a:cubicBezTo>
                  <a:cubicBezTo>
                    <a:pt x="3236" y="17813"/>
                    <a:pt x="3236" y="17813"/>
                    <a:pt x="3202" y="17813"/>
                  </a:cubicBezTo>
                  <a:cubicBezTo>
                    <a:pt x="5304" y="15378"/>
                    <a:pt x="7339" y="12876"/>
                    <a:pt x="9374" y="10474"/>
                  </a:cubicBezTo>
                  <a:cubicBezTo>
                    <a:pt x="10541" y="9107"/>
                    <a:pt x="11709" y="7672"/>
                    <a:pt x="12876" y="6238"/>
                  </a:cubicBezTo>
                  <a:cubicBezTo>
                    <a:pt x="13476" y="5538"/>
                    <a:pt x="14010" y="4870"/>
                    <a:pt x="14577" y="4170"/>
                  </a:cubicBezTo>
                  <a:cubicBezTo>
                    <a:pt x="14844" y="3870"/>
                    <a:pt x="15078" y="3536"/>
                    <a:pt x="15344" y="3203"/>
                  </a:cubicBezTo>
                  <a:lnTo>
                    <a:pt x="15511" y="3203"/>
                  </a:lnTo>
                  <a:cubicBezTo>
                    <a:pt x="15711" y="3203"/>
                    <a:pt x="15912" y="3169"/>
                    <a:pt x="16145" y="3103"/>
                  </a:cubicBezTo>
                  <a:cubicBezTo>
                    <a:pt x="16345" y="3002"/>
                    <a:pt x="16512" y="2936"/>
                    <a:pt x="16679" y="2769"/>
                  </a:cubicBezTo>
                  <a:cubicBezTo>
                    <a:pt x="16846" y="2602"/>
                    <a:pt x="16912" y="2435"/>
                    <a:pt x="17012" y="2202"/>
                  </a:cubicBezTo>
                  <a:cubicBezTo>
                    <a:pt x="17079" y="2002"/>
                    <a:pt x="17179" y="1802"/>
                    <a:pt x="17146" y="1601"/>
                  </a:cubicBezTo>
                  <a:cubicBezTo>
                    <a:pt x="17179" y="1468"/>
                    <a:pt x="17146" y="1335"/>
                    <a:pt x="17146" y="1168"/>
                  </a:cubicBezTo>
                  <a:cubicBezTo>
                    <a:pt x="17046" y="868"/>
                    <a:pt x="16912" y="667"/>
                    <a:pt x="16712" y="467"/>
                  </a:cubicBezTo>
                  <a:cubicBezTo>
                    <a:pt x="16579" y="367"/>
                    <a:pt x="16512" y="301"/>
                    <a:pt x="16379" y="200"/>
                  </a:cubicBezTo>
                  <a:cubicBezTo>
                    <a:pt x="16145" y="34"/>
                    <a:pt x="15845" y="0"/>
                    <a:pt x="1554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 txBox="1"/>
          <p:nvPr>
            <p:ph type="title"/>
          </p:nvPr>
        </p:nvSpPr>
        <p:spPr>
          <a:xfrm>
            <a:off x="1297600" y="2396575"/>
            <a:ext cx="27060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3"/>
          <p:cNvSpPr txBox="1"/>
          <p:nvPr>
            <p:ph hasCustomPrompt="1" idx="2" type="title"/>
          </p:nvPr>
        </p:nvSpPr>
        <p:spPr>
          <a:xfrm>
            <a:off x="1297600" y="1047425"/>
            <a:ext cx="31854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1297600" y="3546475"/>
            <a:ext cx="27060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 txBox="1"/>
          <p:nvPr>
            <p:ph idx="1" type="subTitle"/>
          </p:nvPr>
        </p:nvSpPr>
        <p:spPr>
          <a:xfrm>
            <a:off x="1862150" y="2375500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297" name="Google Shape;297;p21"/>
          <p:cNvSpPr txBox="1"/>
          <p:nvPr>
            <p:ph idx="2" type="subTitle"/>
          </p:nvPr>
        </p:nvSpPr>
        <p:spPr>
          <a:xfrm>
            <a:off x="1862163" y="2728325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21"/>
          <p:cNvSpPr txBox="1"/>
          <p:nvPr>
            <p:ph idx="3" type="subTitle"/>
          </p:nvPr>
        </p:nvSpPr>
        <p:spPr>
          <a:xfrm>
            <a:off x="5479458" y="2375500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300" name="Google Shape;300;p21"/>
          <p:cNvSpPr txBox="1"/>
          <p:nvPr>
            <p:ph idx="4" type="subTitle"/>
          </p:nvPr>
        </p:nvSpPr>
        <p:spPr>
          <a:xfrm>
            <a:off x="5479465" y="2728327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21"/>
          <p:cNvSpPr txBox="1"/>
          <p:nvPr>
            <p:ph idx="5" type="subTitle"/>
          </p:nvPr>
        </p:nvSpPr>
        <p:spPr>
          <a:xfrm>
            <a:off x="5479667" y="3502200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302" name="Google Shape;302;p21"/>
          <p:cNvSpPr txBox="1"/>
          <p:nvPr>
            <p:ph idx="6" type="subTitle"/>
          </p:nvPr>
        </p:nvSpPr>
        <p:spPr>
          <a:xfrm>
            <a:off x="5479663" y="3854998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21"/>
          <p:cNvSpPr txBox="1"/>
          <p:nvPr>
            <p:ph idx="7" type="subTitle"/>
          </p:nvPr>
        </p:nvSpPr>
        <p:spPr>
          <a:xfrm>
            <a:off x="1862167" y="3502200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304" name="Google Shape;304;p21"/>
          <p:cNvSpPr txBox="1"/>
          <p:nvPr>
            <p:ph idx="8" type="subTitle"/>
          </p:nvPr>
        </p:nvSpPr>
        <p:spPr>
          <a:xfrm>
            <a:off x="1862163" y="3854998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21"/>
          <p:cNvSpPr txBox="1"/>
          <p:nvPr>
            <p:ph idx="9" type="subTitle"/>
          </p:nvPr>
        </p:nvSpPr>
        <p:spPr>
          <a:xfrm>
            <a:off x="1862150" y="1248825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306" name="Google Shape;306;p21"/>
          <p:cNvSpPr txBox="1"/>
          <p:nvPr>
            <p:ph idx="13" type="subTitle"/>
          </p:nvPr>
        </p:nvSpPr>
        <p:spPr>
          <a:xfrm>
            <a:off x="1862163" y="1601650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21"/>
          <p:cNvSpPr txBox="1"/>
          <p:nvPr>
            <p:ph idx="14" type="subTitle"/>
          </p:nvPr>
        </p:nvSpPr>
        <p:spPr>
          <a:xfrm>
            <a:off x="5479458" y="1248825"/>
            <a:ext cx="2256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b="1"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ete Round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308" name="Google Shape;308;p21"/>
          <p:cNvSpPr txBox="1"/>
          <p:nvPr>
            <p:ph idx="15" type="subTitle"/>
          </p:nvPr>
        </p:nvSpPr>
        <p:spPr>
          <a:xfrm>
            <a:off x="5479465" y="1601652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9" name="Google Shape;309;p21"/>
          <p:cNvGrpSpPr/>
          <p:nvPr/>
        </p:nvGrpSpPr>
        <p:grpSpPr>
          <a:xfrm rot="6634728">
            <a:off x="-497120" y="4303430"/>
            <a:ext cx="1664717" cy="1510670"/>
            <a:chOff x="3730325" y="553550"/>
            <a:chExt cx="1345150" cy="1220675"/>
          </a:xfrm>
        </p:grpSpPr>
        <p:sp>
          <p:nvSpPr>
            <p:cNvPr id="310" name="Google Shape;310;p21"/>
            <p:cNvSpPr/>
            <p:nvPr/>
          </p:nvSpPr>
          <p:spPr>
            <a:xfrm>
              <a:off x="4718550" y="1187100"/>
              <a:ext cx="185150" cy="175175"/>
            </a:xfrm>
            <a:custGeom>
              <a:rect b="b" l="l" r="r" t="t"/>
              <a:pathLst>
                <a:path extrusionOk="0" h="7007" w="7406">
                  <a:moveTo>
                    <a:pt x="3647" y="0"/>
                  </a:moveTo>
                  <a:cubicBezTo>
                    <a:pt x="2740" y="0"/>
                    <a:pt x="1846" y="324"/>
                    <a:pt x="1168" y="1002"/>
                  </a:cubicBezTo>
                  <a:cubicBezTo>
                    <a:pt x="601" y="1536"/>
                    <a:pt x="267" y="2270"/>
                    <a:pt x="167" y="3070"/>
                  </a:cubicBezTo>
                  <a:cubicBezTo>
                    <a:pt x="0" y="4705"/>
                    <a:pt x="1101" y="6273"/>
                    <a:pt x="2635" y="6773"/>
                  </a:cubicBezTo>
                  <a:cubicBezTo>
                    <a:pt x="3102" y="6906"/>
                    <a:pt x="3603" y="7007"/>
                    <a:pt x="4070" y="7007"/>
                  </a:cubicBezTo>
                  <a:cubicBezTo>
                    <a:pt x="5471" y="7007"/>
                    <a:pt x="6471" y="6073"/>
                    <a:pt x="6972" y="4772"/>
                  </a:cubicBezTo>
                  <a:cubicBezTo>
                    <a:pt x="7305" y="3871"/>
                    <a:pt x="7405" y="2870"/>
                    <a:pt x="6972" y="2036"/>
                  </a:cubicBezTo>
                  <a:cubicBezTo>
                    <a:pt x="6672" y="1269"/>
                    <a:pt x="6004" y="702"/>
                    <a:pt x="5304" y="368"/>
                  </a:cubicBezTo>
                  <a:cubicBezTo>
                    <a:pt x="4779" y="125"/>
                    <a:pt x="4211" y="0"/>
                    <a:pt x="3647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3990525" y="1150350"/>
              <a:ext cx="630475" cy="602200"/>
            </a:xfrm>
            <a:custGeom>
              <a:rect b="b" l="l" r="r" t="t"/>
              <a:pathLst>
                <a:path extrusionOk="0" h="24088" w="25219">
                  <a:moveTo>
                    <a:pt x="12257" y="0"/>
                  </a:moveTo>
                  <a:cubicBezTo>
                    <a:pt x="9173" y="0"/>
                    <a:pt x="6141" y="1054"/>
                    <a:pt x="3903" y="3373"/>
                  </a:cubicBezTo>
                  <a:cubicBezTo>
                    <a:pt x="2035" y="5341"/>
                    <a:pt x="834" y="7876"/>
                    <a:pt x="534" y="10578"/>
                  </a:cubicBezTo>
                  <a:cubicBezTo>
                    <a:pt x="0" y="16149"/>
                    <a:pt x="3736" y="21586"/>
                    <a:pt x="8940" y="23354"/>
                  </a:cubicBezTo>
                  <a:cubicBezTo>
                    <a:pt x="10508" y="23888"/>
                    <a:pt x="12209" y="24088"/>
                    <a:pt x="13844" y="24088"/>
                  </a:cubicBezTo>
                  <a:cubicBezTo>
                    <a:pt x="18680" y="24088"/>
                    <a:pt x="22183" y="20919"/>
                    <a:pt x="23851" y="16549"/>
                  </a:cubicBezTo>
                  <a:cubicBezTo>
                    <a:pt x="25018" y="13413"/>
                    <a:pt x="25218" y="9978"/>
                    <a:pt x="23851" y="6909"/>
                  </a:cubicBezTo>
                  <a:cubicBezTo>
                    <a:pt x="22750" y="4374"/>
                    <a:pt x="20515" y="2372"/>
                    <a:pt x="18047" y="1238"/>
                  </a:cubicBezTo>
                  <a:cubicBezTo>
                    <a:pt x="16225" y="431"/>
                    <a:pt x="14230" y="0"/>
                    <a:pt x="12257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3730325" y="1551725"/>
              <a:ext cx="215200" cy="205025"/>
            </a:xfrm>
            <a:custGeom>
              <a:rect b="b" l="l" r="r" t="t"/>
              <a:pathLst>
                <a:path extrusionOk="0" h="8201" w="8608">
                  <a:moveTo>
                    <a:pt x="4173" y="1"/>
                  </a:moveTo>
                  <a:cubicBezTo>
                    <a:pt x="3128" y="1"/>
                    <a:pt x="2103" y="373"/>
                    <a:pt x="1335" y="1161"/>
                  </a:cubicBezTo>
                  <a:cubicBezTo>
                    <a:pt x="668" y="1828"/>
                    <a:pt x="268" y="2696"/>
                    <a:pt x="168" y="3630"/>
                  </a:cubicBezTo>
                  <a:cubicBezTo>
                    <a:pt x="1" y="5498"/>
                    <a:pt x="1268" y="7366"/>
                    <a:pt x="3070" y="7966"/>
                  </a:cubicBezTo>
                  <a:cubicBezTo>
                    <a:pt x="3603" y="8133"/>
                    <a:pt x="4171" y="8199"/>
                    <a:pt x="4738" y="8199"/>
                  </a:cubicBezTo>
                  <a:cubicBezTo>
                    <a:pt x="4763" y="8200"/>
                    <a:pt x="4788" y="8200"/>
                    <a:pt x="4813" y="8200"/>
                  </a:cubicBezTo>
                  <a:cubicBezTo>
                    <a:pt x="6441" y="8200"/>
                    <a:pt x="7582" y="7143"/>
                    <a:pt x="8140" y="5664"/>
                  </a:cubicBezTo>
                  <a:cubicBezTo>
                    <a:pt x="8507" y="4630"/>
                    <a:pt x="8607" y="3463"/>
                    <a:pt x="8140" y="2362"/>
                  </a:cubicBezTo>
                  <a:cubicBezTo>
                    <a:pt x="7773" y="1528"/>
                    <a:pt x="7006" y="828"/>
                    <a:pt x="6172" y="461"/>
                  </a:cubicBezTo>
                  <a:cubicBezTo>
                    <a:pt x="5541" y="158"/>
                    <a:pt x="4853" y="1"/>
                    <a:pt x="4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3805400" y="1320650"/>
              <a:ext cx="635475" cy="367175"/>
            </a:xfrm>
            <a:custGeom>
              <a:rect b="b" l="l" r="r" t="t"/>
              <a:pathLst>
                <a:path extrusionOk="0" h="14687" w="25419">
                  <a:moveTo>
                    <a:pt x="19915" y="1"/>
                  </a:moveTo>
                  <a:cubicBezTo>
                    <a:pt x="18560" y="1"/>
                    <a:pt x="17194" y="499"/>
                    <a:pt x="16145" y="1698"/>
                  </a:cubicBezTo>
                  <a:cubicBezTo>
                    <a:pt x="14844" y="3199"/>
                    <a:pt x="14477" y="5100"/>
                    <a:pt x="15011" y="6835"/>
                  </a:cubicBezTo>
                  <a:cubicBezTo>
                    <a:pt x="13610" y="7402"/>
                    <a:pt x="12142" y="8002"/>
                    <a:pt x="10708" y="8536"/>
                  </a:cubicBezTo>
                  <a:cubicBezTo>
                    <a:pt x="9173" y="9170"/>
                    <a:pt x="7639" y="9737"/>
                    <a:pt x="6104" y="10337"/>
                  </a:cubicBezTo>
                  <a:cubicBezTo>
                    <a:pt x="4770" y="10804"/>
                    <a:pt x="3369" y="11338"/>
                    <a:pt x="2035" y="11905"/>
                  </a:cubicBezTo>
                  <a:cubicBezTo>
                    <a:pt x="1968" y="11872"/>
                    <a:pt x="1935" y="11838"/>
                    <a:pt x="1835" y="11838"/>
                  </a:cubicBezTo>
                  <a:cubicBezTo>
                    <a:pt x="1688" y="11790"/>
                    <a:pt x="1560" y="11759"/>
                    <a:pt x="1423" y="11759"/>
                  </a:cubicBezTo>
                  <a:cubicBezTo>
                    <a:pt x="1372" y="11759"/>
                    <a:pt x="1321" y="11763"/>
                    <a:pt x="1268" y="11772"/>
                  </a:cubicBezTo>
                  <a:cubicBezTo>
                    <a:pt x="1034" y="11772"/>
                    <a:pt x="867" y="11872"/>
                    <a:pt x="701" y="11939"/>
                  </a:cubicBezTo>
                  <a:cubicBezTo>
                    <a:pt x="534" y="12039"/>
                    <a:pt x="434" y="12172"/>
                    <a:pt x="300" y="12339"/>
                  </a:cubicBezTo>
                  <a:cubicBezTo>
                    <a:pt x="167" y="12439"/>
                    <a:pt x="100" y="12606"/>
                    <a:pt x="33" y="12839"/>
                  </a:cubicBezTo>
                  <a:cubicBezTo>
                    <a:pt x="33" y="12939"/>
                    <a:pt x="0" y="13073"/>
                    <a:pt x="0" y="13206"/>
                  </a:cubicBezTo>
                  <a:cubicBezTo>
                    <a:pt x="0" y="13440"/>
                    <a:pt x="100" y="13706"/>
                    <a:pt x="200" y="13940"/>
                  </a:cubicBezTo>
                  <a:cubicBezTo>
                    <a:pt x="300" y="14040"/>
                    <a:pt x="367" y="14173"/>
                    <a:pt x="467" y="14240"/>
                  </a:cubicBezTo>
                  <a:cubicBezTo>
                    <a:pt x="634" y="14407"/>
                    <a:pt x="867" y="14540"/>
                    <a:pt x="1134" y="14607"/>
                  </a:cubicBezTo>
                  <a:cubicBezTo>
                    <a:pt x="1281" y="14656"/>
                    <a:pt x="1409" y="14687"/>
                    <a:pt x="1546" y="14687"/>
                  </a:cubicBezTo>
                  <a:cubicBezTo>
                    <a:pt x="1596" y="14687"/>
                    <a:pt x="1648" y="14683"/>
                    <a:pt x="1701" y="14674"/>
                  </a:cubicBezTo>
                  <a:cubicBezTo>
                    <a:pt x="1935" y="14674"/>
                    <a:pt x="2102" y="14574"/>
                    <a:pt x="2268" y="14507"/>
                  </a:cubicBezTo>
                  <a:cubicBezTo>
                    <a:pt x="2435" y="14407"/>
                    <a:pt x="2535" y="14274"/>
                    <a:pt x="2669" y="14107"/>
                  </a:cubicBezTo>
                  <a:cubicBezTo>
                    <a:pt x="2769" y="14040"/>
                    <a:pt x="2835" y="13907"/>
                    <a:pt x="2869" y="13773"/>
                  </a:cubicBezTo>
                  <a:cubicBezTo>
                    <a:pt x="4203" y="13340"/>
                    <a:pt x="5504" y="12772"/>
                    <a:pt x="6805" y="12272"/>
                  </a:cubicBezTo>
                  <a:cubicBezTo>
                    <a:pt x="8373" y="11672"/>
                    <a:pt x="9974" y="11071"/>
                    <a:pt x="11542" y="10437"/>
                  </a:cubicBezTo>
                  <a:cubicBezTo>
                    <a:pt x="13109" y="9870"/>
                    <a:pt x="14644" y="9270"/>
                    <a:pt x="16212" y="8703"/>
                  </a:cubicBezTo>
                  <a:cubicBezTo>
                    <a:pt x="16212" y="8703"/>
                    <a:pt x="16278" y="8703"/>
                    <a:pt x="16278" y="8670"/>
                  </a:cubicBezTo>
                  <a:cubicBezTo>
                    <a:pt x="16445" y="8836"/>
                    <a:pt x="16645" y="9036"/>
                    <a:pt x="16845" y="9170"/>
                  </a:cubicBezTo>
                  <a:cubicBezTo>
                    <a:pt x="17740" y="9851"/>
                    <a:pt x="18817" y="10191"/>
                    <a:pt x="19903" y="10191"/>
                  </a:cubicBezTo>
                  <a:cubicBezTo>
                    <a:pt x="20679" y="10191"/>
                    <a:pt x="21460" y="10018"/>
                    <a:pt x="22183" y="9670"/>
                  </a:cubicBezTo>
                  <a:cubicBezTo>
                    <a:pt x="23784" y="8936"/>
                    <a:pt x="25018" y="7235"/>
                    <a:pt x="25285" y="5534"/>
                  </a:cubicBezTo>
                  <a:cubicBezTo>
                    <a:pt x="25418" y="4500"/>
                    <a:pt x="25285" y="3332"/>
                    <a:pt x="24618" y="2365"/>
                  </a:cubicBezTo>
                  <a:cubicBezTo>
                    <a:pt x="23984" y="1431"/>
                    <a:pt x="23117" y="864"/>
                    <a:pt x="22116" y="430"/>
                  </a:cubicBezTo>
                  <a:cubicBezTo>
                    <a:pt x="21423" y="156"/>
                    <a:pt x="20670" y="1"/>
                    <a:pt x="19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4639300" y="1497225"/>
              <a:ext cx="436175" cy="277000"/>
            </a:xfrm>
            <a:custGeom>
              <a:rect b="b" l="l" r="r" t="t"/>
              <a:pathLst>
                <a:path extrusionOk="0" h="11080" w="17447">
                  <a:moveTo>
                    <a:pt x="9814" y="1"/>
                  </a:moveTo>
                  <a:cubicBezTo>
                    <a:pt x="4875" y="1"/>
                    <a:pt x="0" y="4080"/>
                    <a:pt x="1636" y="9379"/>
                  </a:cubicBezTo>
                  <a:cubicBezTo>
                    <a:pt x="1669" y="9546"/>
                    <a:pt x="1769" y="9679"/>
                    <a:pt x="1836" y="9812"/>
                  </a:cubicBezTo>
                  <a:cubicBezTo>
                    <a:pt x="1836" y="10313"/>
                    <a:pt x="2136" y="10780"/>
                    <a:pt x="2636" y="10846"/>
                  </a:cubicBezTo>
                  <a:cubicBezTo>
                    <a:pt x="3404" y="10980"/>
                    <a:pt x="4104" y="11080"/>
                    <a:pt x="4838" y="11080"/>
                  </a:cubicBezTo>
                  <a:lnTo>
                    <a:pt x="7006" y="11080"/>
                  </a:lnTo>
                  <a:cubicBezTo>
                    <a:pt x="8474" y="11080"/>
                    <a:pt x="9975" y="11080"/>
                    <a:pt x="11443" y="11047"/>
                  </a:cubicBezTo>
                  <a:cubicBezTo>
                    <a:pt x="12110" y="11047"/>
                    <a:pt x="12810" y="11013"/>
                    <a:pt x="13477" y="10980"/>
                  </a:cubicBezTo>
                  <a:cubicBezTo>
                    <a:pt x="14311" y="10947"/>
                    <a:pt x="15245" y="11013"/>
                    <a:pt x="15946" y="10546"/>
                  </a:cubicBezTo>
                  <a:cubicBezTo>
                    <a:pt x="17447" y="9579"/>
                    <a:pt x="16980" y="7444"/>
                    <a:pt x="16746" y="6010"/>
                  </a:cubicBezTo>
                  <a:cubicBezTo>
                    <a:pt x="16079" y="2507"/>
                    <a:pt x="13778" y="139"/>
                    <a:pt x="10108" y="5"/>
                  </a:cubicBezTo>
                  <a:cubicBezTo>
                    <a:pt x="10010" y="2"/>
                    <a:pt x="9912" y="1"/>
                    <a:pt x="9814" y="1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3909625" y="553550"/>
              <a:ext cx="933975" cy="519775"/>
            </a:xfrm>
            <a:custGeom>
              <a:rect b="b" l="l" r="r" t="t"/>
              <a:pathLst>
                <a:path extrusionOk="0" h="20791" w="37359">
                  <a:moveTo>
                    <a:pt x="34032" y="1"/>
                  </a:moveTo>
                  <a:cubicBezTo>
                    <a:pt x="28926" y="1"/>
                    <a:pt x="23780" y="884"/>
                    <a:pt x="19014" y="2627"/>
                  </a:cubicBezTo>
                  <a:cubicBezTo>
                    <a:pt x="13677" y="4562"/>
                    <a:pt x="8540" y="7431"/>
                    <a:pt x="4637" y="11600"/>
                  </a:cubicBezTo>
                  <a:cubicBezTo>
                    <a:pt x="3570" y="12734"/>
                    <a:pt x="2603" y="14035"/>
                    <a:pt x="1769" y="15370"/>
                  </a:cubicBezTo>
                  <a:cubicBezTo>
                    <a:pt x="1335" y="16037"/>
                    <a:pt x="1001" y="16704"/>
                    <a:pt x="668" y="17404"/>
                  </a:cubicBezTo>
                  <a:cubicBezTo>
                    <a:pt x="401" y="18072"/>
                    <a:pt x="1" y="18839"/>
                    <a:pt x="134" y="19573"/>
                  </a:cubicBezTo>
                  <a:cubicBezTo>
                    <a:pt x="101" y="19940"/>
                    <a:pt x="201" y="20273"/>
                    <a:pt x="568" y="20540"/>
                  </a:cubicBezTo>
                  <a:cubicBezTo>
                    <a:pt x="760" y="20700"/>
                    <a:pt x="1020" y="20791"/>
                    <a:pt x="1284" y="20791"/>
                  </a:cubicBezTo>
                  <a:cubicBezTo>
                    <a:pt x="1570" y="20791"/>
                    <a:pt x="1860" y="20683"/>
                    <a:pt x="2069" y="20440"/>
                  </a:cubicBezTo>
                  <a:cubicBezTo>
                    <a:pt x="2769" y="19606"/>
                    <a:pt x="3470" y="18739"/>
                    <a:pt x="4337" y="18038"/>
                  </a:cubicBezTo>
                  <a:cubicBezTo>
                    <a:pt x="5138" y="17338"/>
                    <a:pt x="6105" y="16771"/>
                    <a:pt x="7072" y="16270"/>
                  </a:cubicBezTo>
                  <a:cubicBezTo>
                    <a:pt x="9174" y="15203"/>
                    <a:pt x="11609" y="14536"/>
                    <a:pt x="13944" y="14069"/>
                  </a:cubicBezTo>
                  <a:cubicBezTo>
                    <a:pt x="15584" y="13734"/>
                    <a:pt x="17243" y="13560"/>
                    <a:pt x="18894" y="13560"/>
                  </a:cubicBezTo>
                  <a:cubicBezTo>
                    <a:pt x="22176" y="13560"/>
                    <a:pt x="25424" y="14249"/>
                    <a:pt x="28421" y="15737"/>
                  </a:cubicBezTo>
                  <a:cubicBezTo>
                    <a:pt x="30689" y="16904"/>
                    <a:pt x="32757" y="18439"/>
                    <a:pt x="34492" y="20373"/>
                  </a:cubicBezTo>
                  <a:cubicBezTo>
                    <a:pt x="34727" y="20618"/>
                    <a:pt x="35006" y="20723"/>
                    <a:pt x="35280" y="20723"/>
                  </a:cubicBezTo>
                  <a:cubicBezTo>
                    <a:pt x="35903" y="20723"/>
                    <a:pt x="36504" y="20187"/>
                    <a:pt x="36527" y="19539"/>
                  </a:cubicBezTo>
                  <a:cubicBezTo>
                    <a:pt x="36827" y="13702"/>
                    <a:pt x="37027" y="7898"/>
                    <a:pt x="37327" y="2060"/>
                  </a:cubicBezTo>
                  <a:cubicBezTo>
                    <a:pt x="37359" y="336"/>
                    <a:pt x="37066" y="56"/>
                    <a:pt x="36422" y="56"/>
                  </a:cubicBezTo>
                  <a:cubicBezTo>
                    <a:pt x="36381" y="56"/>
                    <a:pt x="36338" y="57"/>
                    <a:pt x="36293" y="59"/>
                  </a:cubicBezTo>
                  <a:cubicBezTo>
                    <a:pt x="35541" y="20"/>
                    <a:pt x="34787" y="1"/>
                    <a:pt x="34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1"/>
          <p:cNvSpPr/>
          <p:nvPr/>
        </p:nvSpPr>
        <p:spPr>
          <a:xfrm>
            <a:off x="7938913" y="4427700"/>
            <a:ext cx="933200" cy="506775"/>
          </a:xfrm>
          <a:custGeom>
            <a:rect b="b" l="l" r="r" t="t"/>
            <a:pathLst>
              <a:path extrusionOk="0" h="20271" w="37328">
                <a:moveTo>
                  <a:pt x="19723" y="0"/>
                </a:moveTo>
                <a:cubicBezTo>
                  <a:pt x="14825" y="0"/>
                  <a:pt x="9931" y="2033"/>
                  <a:pt x="6472" y="5560"/>
                </a:cubicBezTo>
                <a:cubicBezTo>
                  <a:pt x="3369" y="8662"/>
                  <a:pt x="1201" y="13265"/>
                  <a:pt x="367" y="17569"/>
                </a:cubicBezTo>
                <a:cubicBezTo>
                  <a:pt x="134" y="18936"/>
                  <a:pt x="0" y="19970"/>
                  <a:pt x="1201" y="19970"/>
                </a:cubicBezTo>
                <a:cubicBezTo>
                  <a:pt x="10241" y="20104"/>
                  <a:pt x="19314" y="20170"/>
                  <a:pt x="28354" y="20237"/>
                </a:cubicBezTo>
                <a:cubicBezTo>
                  <a:pt x="30889" y="20237"/>
                  <a:pt x="33491" y="20237"/>
                  <a:pt x="36026" y="20270"/>
                </a:cubicBezTo>
                <a:cubicBezTo>
                  <a:pt x="36693" y="20270"/>
                  <a:pt x="37327" y="19670"/>
                  <a:pt x="37327" y="18970"/>
                </a:cubicBezTo>
                <a:cubicBezTo>
                  <a:pt x="37127" y="11931"/>
                  <a:pt x="33391" y="4626"/>
                  <a:pt x="26820" y="1557"/>
                </a:cubicBezTo>
                <a:cubicBezTo>
                  <a:pt x="24568" y="498"/>
                  <a:pt x="22145" y="0"/>
                  <a:pt x="19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 txBox="1"/>
          <p:nvPr>
            <p:ph type="ctrTitle"/>
          </p:nvPr>
        </p:nvSpPr>
        <p:spPr>
          <a:xfrm>
            <a:off x="4177800" y="1908050"/>
            <a:ext cx="3551700" cy="7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22"/>
          <p:cNvSpPr txBox="1"/>
          <p:nvPr>
            <p:ph idx="1" type="subTitle"/>
          </p:nvPr>
        </p:nvSpPr>
        <p:spPr>
          <a:xfrm>
            <a:off x="4177800" y="2685850"/>
            <a:ext cx="35517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22" name="Google Shape;322;p22"/>
          <p:cNvGrpSpPr/>
          <p:nvPr/>
        </p:nvGrpSpPr>
        <p:grpSpPr>
          <a:xfrm rot="5400000">
            <a:off x="730645" y="-281614"/>
            <a:ext cx="1147059" cy="1963506"/>
            <a:chOff x="2360200" y="3392875"/>
            <a:chExt cx="1038250" cy="1777250"/>
          </a:xfrm>
        </p:grpSpPr>
        <p:sp>
          <p:nvSpPr>
            <p:cNvPr id="323" name="Google Shape;323;p22"/>
            <p:cNvSpPr/>
            <p:nvPr/>
          </p:nvSpPr>
          <p:spPr>
            <a:xfrm>
              <a:off x="2736300" y="3392875"/>
              <a:ext cx="172650" cy="1420325"/>
            </a:xfrm>
            <a:custGeom>
              <a:rect b="b" l="l" r="r" t="t"/>
              <a:pathLst>
                <a:path extrusionOk="0" h="56813" w="6906">
                  <a:moveTo>
                    <a:pt x="5771" y="0"/>
                  </a:moveTo>
                  <a:cubicBezTo>
                    <a:pt x="5137" y="0"/>
                    <a:pt x="4403" y="34"/>
                    <a:pt x="3736" y="34"/>
                  </a:cubicBezTo>
                  <a:cubicBezTo>
                    <a:pt x="3169" y="34"/>
                    <a:pt x="2702" y="534"/>
                    <a:pt x="2669" y="1101"/>
                  </a:cubicBezTo>
                  <a:cubicBezTo>
                    <a:pt x="2535" y="3670"/>
                    <a:pt x="2402" y="6238"/>
                    <a:pt x="2435" y="8773"/>
                  </a:cubicBezTo>
                  <a:cubicBezTo>
                    <a:pt x="2402" y="10108"/>
                    <a:pt x="2335" y="11409"/>
                    <a:pt x="2268" y="12743"/>
                  </a:cubicBezTo>
                  <a:cubicBezTo>
                    <a:pt x="2102" y="16112"/>
                    <a:pt x="1935" y="19548"/>
                    <a:pt x="1735" y="22917"/>
                  </a:cubicBezTo>
                  <a:cubicBezTo>
                    <a:pt x="1368" y="29755"/>
                    <a:pt x="1068" y="36627"/>
                    <a:pt x="701" y="43465"/>
                  </a:cubicBezTo>
                  <a:cubicBezTo>
                    <a:pt x="501" y="47368"/>
                    <a:pt x="234" y="51237"/>
                    <a:pt x="34" y="55106"/>
                  </a:cubicBezTo>
                  <a:cubicBezTo>
                    <a:pt x="0" y="55707"/>
                    <a:pt x="534" y="56441"/>
                    <a:pt x="1101" y="56541"/>
                  </a:cubicBezTo>
                  <a:lnTo>
                    <a:pt x="2602" y="56774"/>
                  </a:lnTo>
                  <a:cubicBezTo>
                    <a:pt x="2724" y="56800"/>
                    <a:pt x="2846" y="56813"/>
                    <a:pt x="2966" y="56813"/>
                  </a:cubicBezTo>
                  <a:cubicBezTo>
                    <a:pt x="3304" y="56813"/>
                    <a:pt x="3623" y="56713"/>
                    <a:pt x="3870" y="56541"/>
                  </a:cubicBezTo>
                  <a:cubicBezTo>
                    <a:pt x="3892" y="56542"/>
                    <a:pt x="3915" y="56543"/>
                    <a:pt x="3938" y="56543"/>
                  </a:cubicBezTo>
                  <a:cubicBezTo>
                    <a:pt x="4415" y="56543"/>
                    <a:pt x="4873" y="56210"/>
                    <a:pt x="4937" y="55573"/>
                  </a:cubicBezTo>
                  <a:cubicBezTo>
                    <a:pt x="5171" y="53806"/>
                    <a:pt x="5104" y="52038"/>
                    <a:pt x="5204" y="50270"/>
                  </a:cubicBezTo>
                  <a:cubicBezTo>
                    <a:pt x="5237" y="48535"/>
                    <a:pt x="5337" y="46734"/>
                    <a:pt x="5404" y="44966"/>
                  </a:cubicBezTo>
                  <a:cubicBezTo>
                    <a:pt x="5537" y="41430"/>
                    <a:pt x="5704" y="37894"/>
                    <a:pt x="5771" y="34392"/>
                  </a:cubicBezTo>
                  <a:cubicBezTo>
                    <a:pt x="6038" y="27287"/>
                    <a:pt x="6271" y="20181"/>
                    <a:pt x="6505" y="13076"/>
                  </a:cubicBezTo>
                  <a:cubicBezTo>
                    <a:pt x="6605" y="9073"/>
                    <a:pt x="6772" y="5104"/>
                    <a:pt x="6872" y="1101"/>
                  </a:cubicBezTo>
                  <a:cubicBezTo>
                    <a:pt x="6905" y="501"/>
                    <a:pt x="6371" y="0"/>
                    <a:pt x="5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2360200" y="3898150"/>
              <a:ext cx="953200" cy="1271975"/>
            </a:xfrm>
            <a:custGeom>
              <a:rect b="b" l="l" r="r" t="t"/>
              <a:pathLst>
                <a:path extrusionOk="0" h="50879" w="38128">
                  <a:moveTo>
                    <a:pt x="30162" y="0"/>
                  </a:moveTo>
                  <a:cubicBezTo>
                    <a:pt x="29982" y="0"/>
                    <a:pt x="29802" y="1"/>
                    <a:pt x="29621" y="4"/>
                  </a:cubicBezTo>
                  <a:cubicBezTo>
                    <a:pt x="28787" y="4"/>
                    <a:pt x="28187" y="671"/>
                    <a:pt x="28120" y="1505"/>
                  </a:cubicBezTo>
                  <a:cubicBezTo>
                    <a:pt x="28020" y="3206"/>
                    <a:pt x="27887" y="4907"/>
                    <a:pt x="27853" y="6642"/>
                  </a:cubicBezTo>
                  <a:cubicBezTo>
                    <a:pt x="27853" y="7409"/>
                    <a:pt x="27720" y="8243"/>
                    <a:pt x="27853" y="9044"/>
                  </a:cubicBezTo>
                  <a:cubicBezTo>
                    <a:pt x="27687" y="12079"/>
                    <a:pt x="27453" y="15081"/>
                    <a:pt x="27253" y="18150"/>
                  </a:cubicBezTo>
                  <a:cubicBezTo>
                    <a:pt x="26919" y="23320"/>
                    <a:pt x="26519" y="28491"/>
                    <a:pt x="26052" y="33661"/>
                  </a:cubicBezTo>
                  <a:cubicBezTo>
                    <a:pt x="25919" y="35096"/>
                    <a:pt x="25785" y="36530"/>
                    <a:pt x="25685" y="37998"/>
                  </a:cubicBezTo>
                  <a:cubicBezTo>
                    <a:pt x="25585" y="38765"/>
                    <a:pt x="25485" y="39532"/>
                    <a:pt x="25418" y="40266"/>
                  </a:cubicBezTo>
                  <a:cubicBezTo>
                    <a:pt x="25385" y="40600"/>
                    <a:pt x="25318" y="41000"/>
                    <a:pt x="25285" y="41333"/>
                  </a:cubicBezTo>
                  <a:cubicBezTo>
                    <a:pt x="25285" y="41433"/>
                    <a:pt x="25251" y="41567"/>
                    <a:pt x="25251" y="41700"/>
                  </a:cubicBezTo>
                  <a:lnTo>
                    <a:pt x="24885" y="41700"/>
                  </a:lnTo>
                  <a:cubicBezTo>
                    <a:pt x="24518" y="41700"/>
                    <a:pt x="24117" y="41667"/>
                    <a:pt x="23750" y="41667"/>
                  </a:cubicBezTo>
                  <a:lnTo>
                    <a:pt x="21482" y="41534"/>
                  </a:lnTo>
                  <a:cubicBezTo>
                    <a:pt x="19948" y="41400"/>
                    <a:pt x="18413" y="41333"/>
                    <a:pt x="16879" y="41200"/>
                  </a:cubicBezTo>
                  <a:cubicBezTo>
                    <a:pt x="14210" y="41033"/>
                    <a:pt x="11575" y="40766"/>
                    <a:pt x="8906" y="40533"/>
                  </a:cubicBezTo>
                  <a:cubicBezTo>
                    <a:pt x="9273" y="35696"/>
                    <a:pt x="9607" y="30893"/>
                    <a:pt x="9974" y="26089"/>
                  </a:cubicBezTo>
                  <a:cubicBezTo>
                    <a:pt x="10408" y="20919"/>
                    <a:pt x="10808" y="15748"/>
                    <a:pt x="11208" y="10578"/>
                  </a:cubicBezTo>
                  <a:cubicBezTo>
                    <a:pt x="11408" y="7709"/>
                    <a:pt x="11775" y="4807"/>
                    <a:pt x="11608" y="1905"/>
                  </a:cubicBezTo>
                  <a:cubicBezTo>
                    <a:pt x="11608" y="1738"/>
                    <a:pt x="11575" y="1638"/>
                    <a:pt x="11475" y="1505"/>
                  </a:cubicBezTo>
                  <a:cubicBezTo>
                    <a:pt x="11283" y="1058"/>
                    <a:pt x="10908" y="702"/>
                    <a:pt x="10437" y="702"/>
                  </a:cubicBezTo>
                  <a:cubicBezTo>
                    <a:pt x="10416" y="702"/>
                    <a:pt x="10395" y="703"/>
                    <a:pt x="10374" y="704"/>
                  </a:cubicBezTo>
                  <a:cubicBezTo>
                    <a:pt x="8506" y="804"/>
                    <a:pt x="6605" y="871"/>
                    <a:pt x="4737" y="1005"/>
                  </a:cubicBezTo>
                  <a:cubicBezTo>
                    <a:pt x="4003" y="1038"/>
                    <a:pt x="3503" y="1538"/>
                    <a:pt x="3403" y="2339"/>
                  </a:cubicBezTo>
                  <a:cubicBezTo>
                    <a:pt x="3236" y="4407"/>
                    <a:pt x="3169" y="6475"/>
                    <a:pt x="3069" y="8543"/>
                  </a:cubicBezTo>
                  <a:cubicBezTo>
                    <a:pt x="3002" y="10678"/>
                    <a:pt x="2769" y="12746"/>
                    <a:pt x="2602" y="14881"/>
                  </a:cubicBezTo>
                  <a:cubicBezTo>
                    <a:pt x="2335" y="19017"/>
                    <a:pt x="2002" y="23187"/>
                    <a:pt x="1668" y="27323"/>
                  </a:cubicBezTo>
                  <a:cubicBezTo>
                    <a:pt x="1368" y="31493"/>
                    <a:pt x="1034" y="35696"/>
                    <a:pt x="701" y="39866"/>
                  </a:cubicBezTo>
                  <a:cubicBezTo>
                    <a:pt x="601" y="40900"/>
                    <a:pt x="534" y="41934"/>
                    <a:pt x="400" y="43001"/>
                  </a:cubicBezTo>
                  <a:cubicBezTo>
                    <a:pt x="267" y="44002"/>
                    <a:pt x="67" y="45069"/>
                    <a:pt x="33" y="46070"/>
                  </a:cubicBezTo>
                  <a:cubicBezTo>
                    <a:pt x="0" y="47271"/>
                    <a:pt x="901" y="47938"/>
                    <a:pt x="2002" y="48172"/>
                  </a:cubicBezTo>
                  <a:cubicBezTo>
                    <a:pt x="3002" y="48372"/>
                    <a:pt x="4003" y="48572"/>
                    <a:pt x="5004" y="48739"/>
                  </a:cubicBezTo>
                  <a:cubicBezTo>
                    <a:pt x="13176" y="50073"/>
                    <a:pt x="21415" y="50507"/>
                    <a:pt x="29688" y="50773"/>
                  </a:cubicBezTo>
                  <a:cubicBezTo>
                    <a:pt x="30518" y="50773"/>
                    <a:pt x="31401" y="50879"/>
                    <a:pt x="32290" y="50879"/>
                  </a:cubicBezTo>
                  <a:cubicBezTo>
                    <a:pt x="32401" y="50879"/>
                    <a:pt x="32512" y="50877"/>
                    <a:pt x="32623" y="50874"/>
                  </a:cubicBezTo>
                  <a:cubicBezTo>
                    <a:pt x="33891" y="50840"/>
                    <a:pt x="34558" y="50040"/>
                    <a:pt x="34692" y="48839"/>
                  </a:cubicBezTo>
                  <a:cubicBezTo>
                    <a:pt x="34892" y="46771"/>
                    <a:pt x="34958" y="44702"/>
                    <a:pt x="35125" y="42601"/>
                  </a:cubicBezTo>
                  <a:cubicBezTo>
                    <a:pt x="35425" y="38431"/>
                    <a:pt x="35759" y="34228"/>
                    <a:pt x="36059" y="30059"/>
                  </a:cubicBezTo>
                  <a:cubicBezTo>
                    <a:pt x="36626" y="21719"/>
                    <a:pt x="37227" y="13380"/>
                    <a:pt x="37860" y="5041"/>
                  </a:cubicBezTo>
                  <a:lnTo>
                    <a:pt x="38094" y="1905"/>
                  </a:lnTo>
                  <a:cubicBezTo>
                    <a:pt x="38127" y="1371"/>
                    <a:pt x="37627" y="671"/>
                    <a:pt x="36993" y="538"/>
                  </a:cubicBezTo>
                  <a:cubicBezTo>
                    <a:pt x="34734" y="197"/>
                    <a:pt x="32475" y="0"/>
                    <a:pt x="30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3153250" y="4003300"/>
              <a:ext cx="245200" cy="237000"/>
            </a:xfrm>
            <a:custGeom>
              <a:rect b="b" l="l" r="r" t="t"/>
              <a:pathLst>
                <a:path extrusionOk="0" h="9480" w="9808">
                  <a:moveTo>
                    <a:pt x="1835" y="1"/>
                  </a:moveTo>
                  <a:cubicBezTo>
                    <a:pt x="1202" y="1"/>
                    <a:pt x="801" y="501"/>
                    <a:pt x="735" y="1102"/>
                  </a:cubicBezTo>
                  <a:cubicBezTo>
                    <a:pt x="735" y="1268"/>
                    <a:pt x="301" y="5938"/>
                    <a:pt x="234" y="6606"/>
                  </a:cubicBezTo>
                  <a:cubicBezTo>
                    <a:pt x="201" y="7273"/>
                    <a:pt x="1" y="8107"/>
                    <a:pt x="468" y="8674"/>
                  </a:cubicBezTo>
                  <a:cubicBezTo>
                    <a:pt x="968" y="9307"/>
                    <a:pt x="1869" y="9207"/>
                    <a:pt x="2569" y="9307"/>
                  </a:cubicBezTo>
                  <a:cubicBezTo>
                    <a:pt x="3236" y="9374"/>
                    <a:pt x="3870" y="9374"/>
                    <a:pt x="4537" y="9441"/>
                  </a:cubicBezTo>
                  <a:cubicBezTo>
                    <a:pt x="5101" y="9469"/>
                    <a:pt x="5665" y="9479"/>
                    <a:pt x="6229" y="9479"/>
                  </a:cubicBezTo>
                  <a:cubicBezTo>
                    <a:pt x="6999" y="9479"/>
                    <a:pt x="7770" y="9460"/>
                    <a:pt x="8540" y="9441"/>
                  </a:cubicBezTo>
                  <a:cubicBezTo>
                    <a:pt x="9174" y="9374"/>
                    <a:pt x="9574" y="8941"/>
                    <a:pt x="9641" y="8340"/>
                  </a:cubicBezTo>
                  <a:cubicBezTo>
                    <a:pt x="9741" y="6038"/>
                    <a:pt x="9808" y="3703"/>
                    <a:pt x="9641" y="1435"/>
                  </a:cubicBezTo>
                  <a:cubicBezTo>
                    <a:pt x="9574" y="801"/>
                    <a:pt x="9141" y="368"/>
                    <a:pt x="8540" y="334"/>
                  </a:cubicBezTo>
                  <a:cubicBezTo>
                    <a:pt x="6339" y="134"/>
                    <a:pt x="4070" y="34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3133250" y="4356900"/>
              <a:ext cx="244350" cy="236775"/>
            </a:xfrm>
            <a:custGeom>
              <a:rect b="b" l="l" r="r" t="t"/>
              <a:pathLst>
                <a:path extrusionOk="0" h="9471" w="9774">
                  <a:moveTo>
                    <a:pt x="1835" y="0"/>
                  </a:moveTo>
                  <a:cubicBezTo>
                    <a:pt x="1201" y="0"/>
                    <a:pt x="801" y="501"/>
                    <a:pt x="767" y="1068"/>
                  </a:cubicBezTo>
                  <a:cubicBezTo>
                    <a:pt x="767" y="1234"/>
                    <a:pt x="300" y="5904"/>
                    <a:pt x="267" y="6572"/>
                  </a:cubicBezTo>
                  <a:cubicBezTo>
                    <a:pt x="200" y="7239"/>
                    <a:pt x="0" y="8073"/>
                    <a:pt x="467" y="8673"/>
                  </a:cubicBezTo>
                  <a:cubicBezTo>
                    <a:pt x="968" y="9307"/>
                    <a:pt x="1868" y="9207"/>
                    <a:pt x="2602" y="9307"/>
                  </a:cubicBezTo>
                  <a:cubicBezTo>
                    <a:pt x="3269" y="9374"/>
                    <a:pt x="3870" y="9374"/>
                    <a:pt x="4537" y="9407"/>
                  </a:cubicBezTo>
                  <a:cubicBezTo>
                    <a:pt x="5139" y="9452"/>
                    <a:pt x="5741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3" y="9374"/>
                    <a:pt x="9607" y="8907"/>
                    <a:pt x="9640" y="8340"/>
                  </a:cubicBezTo>
                  <a:cubicBezTo>
                    <a:pt x="9707" y="6005"/>
                    <a:pt x="9774" y="3703"/>
                    <a:pt x="9640" y="1401"/>
                  </a:cubicBezTo>
                  <a:cubicBezTo>
                    <a:pt x="9607" y="801"/>
                    <a:pt x="9140" y="367"/>
                    <a:pt x="8540" y="334"/>
                  </a:cubicBezTo>
                  <a:cubicBezTo>
                    <a:pt x="6338" y="134"/>
                    <a:pt x="4103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3104050" y="4723825"/>
              <a:ext cx="245200" cy="236775"/>
            </a:xfrm>
            <a:custGeom>
              <a:rect b="b" l="l" r="r" t="t"/>
              <a:pathLst>
                <a:path extrusionOk="0" h="9471" w="9808">
                  <a:moveTo>
                    <a:pt x="1835" y="0"/>
                  </a:moveTo>
                  <a:cubicBezTo>
                    <a:pt x="1202" y="0"/>
                    <a:pt x="801" y="501"/>
                    <a:pt x="768" y="1068"/>
                  </a:cubicBezTo>
                  <a:cubicBezTo>
                    <a:pt x="768" y="1235"/>
                    <a:pt x="301" y="5905"/>
                    <a:pt x="268" y="6572"/>
                  </a:cubicBezTo>
                  <a:cubicBezTo>
                    <a:pt x="201" y="7239"/>
                    <a:pt x="1" y="8073"/>
                    <a:pt x="468" y="8673"/>
                  </a:cubicBezTo>
                  <a:cubicBezTo>
                    <a:pt x="968" y="9307"/>
                    <a:pt x="1869" y="9207"/>
                    <a:pt x="2603" y="9307"/>
                  </a:cubicBezTo>
                  <a:cubicBezTo>
                    <a:pt x="3270" y="9374"/>
                    <a:pt x="3870" y="9374"/>
                    <a:pt x="4537" y="9407"/>
                  </a:cubicBezTo>
                  <a:cubicBezTo>
                    <a:pt x="5140" y="9452"/>
                    <a:pt x="5742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4" y="9374"/>
                    <a:pt x="9608" y="8907"/>
                    <a:pt x="9641" y="8340"/>
                  </a:cubicBezTo>
                  <a:cubicBezTo>
                    <a:pt x="9774" y="6038"/>
                    <a:pt x="9808" y="3703"/>
                    <a:pt x="9641" y="1401"/>
                  </a:cubicBezTo>
                  <a:cubicBezTo>
                    <a:pt x="9608" y="801"/>
                    <a:pt x="9141" y="367"/>
                    <a:pt x="8540" y="334"/>
                  </a:cubicBezTo>
                  <a:cubicBezTo>
                    <a:pt x="6339" y="134"/>
                    <a:pt x="4104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329" name="Google Shape;329;p22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"/>
          <p:cNvSpPr txBox="1"/>
          <p:nvPr>
            <p:ph type="ctrTitle"/>
          </p:nvPr>
        </p:nvSpPr>
        <p:spPr>
          <a:xfrm>
            <a:off x="713225" y="1656313"/>
            <a:ext cx="3957900" cy="9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3"/>
          <p:cNvSpPr txBox="1"/>
          <p:nvPr>
            <p:ph idx="1" type="subTitle"/>
          </p:nvPr>
        </p:nvSpPr>
        <p:spPr>
          <a:xfrm>
            <a:off x="713225" y="2653788"/>
            <a:ext cx="39579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36" name="Google Shape;336;p23"/>
          <p:cNvGrpSpPr/>
          <p:nvPr/>
        </p:nvGrpSpPr>
        <p:grpSpPr>
          <a:xfrm>
            <a:off x="-270580" y="3179986"/>
            <a:ext cx="1147059" cy="1963506"/>
            <a:chOff x="2360200" y="3392875"/>
            <a:chExt cx="1038250" cy="1777250"/>
          </a:xfrm>
        </p:grpSpPr>
        <p:sp>
          <p:nvSpPr>
            <p:cNvPr id="337" name="Google Shape;337;p23"/>
            <p:cNvSpPr/>
            <p:nvPr/>
          </p:nvSpPr>
          <p:spPr>
            <a:xfrm>
              <a:off x="2736300" y="3392875"/>
              <a:ext cx="172650" cy="1420325"/>
            </a:xfrm>
            <a:custGeom>
              <a:rect b="b" l="l" r="r" t="t"/>
              <a:pathLst>
                <a:path extrusionOk="0" h="56813" w="6906">
                  <a:moveTo>
                    <a:pt x="5771" y="0"/>
                  </a:moveTo>
                  <a:cubicBezTo>
                    <a:pt x="5137" y="0"/>
                    <a:pt x="4403" y="34"/>
                    <a:pt x="3736" y="34"/>
                  </a:cubicBezTo>
                  <a:cubicBezTo>
                    <a:pt x="3169" y="34"/>
                    <a:pt x="2702" y="534"/>
                    <a:pt x="2669" y="1101"/>
                  </a:cubicBezTo>
                  <a:cubicBezTo>
                    <a:pt x="2535" y="3670"/>
                    <a:pt x="2402" y="6238"/>
                    <a:pt x="2435" y="8773"/>
                  </a:cubicBezTo>
                  <a:cubicBezTo>
                    <a:pt x="2402" y="10108"/>
                    <a:pt x="2335" y="11409"/>
                    <a:pt x="2268" y="12743"/>
                  </a:cubicBezTo>
                  <a:cubicBezTo>
                    <a:pt x="2102" y="16112"/>
                    <a:pt x="1935" y="19548"/>
                    <a:pt x="1735" y="22917"/>
                  </a:cubicBezTo>
                  <a:cubicBezTo>
                    <a:pt x="1368" y="29755"/>
                    <a:pt x="1068" y="36627"/>
                    <a:pt x="701" y="43465"/>
                  </a:cubicBezTo>
                  <a:cubicBezTo>
                    <a:pt x="501" y="47368"/>
                    <a:pt x="234" y="51237"/>
                    <a:pt x="34" y="55106"/>
                  </a:cubicBezTo>
                  <a:cubicBezTo>
                    <a:pt x="0" y="55707"/>
                    <a:pt x="534" y="56441"/>
                    <a:pt x="1101" y="56541"/>
                  </a:cubicBezTo>
                  <a:lnTo>
                    <a:pt x="2602" y="56774"/>
                  </a:lnTo>
                  <a:cubicBezTo>
                    <a:pt x="2724" y="56800"/>
                    <a:pt x="2846" y="56813"/>
                    <a:pt x="2966" y="56813"/>
                  </a:cubicBezTo>
                  <a:cubicBezTo>
                    <a:pt x="3304" y="56813"/>
                    <a:pt x="3623" y="56713"/>
                    <a:pt x="3870" y="56541"/>
                  </a:cubicBezTo>
                  <a:cubicBezTo>
                    <a:pt x="3892" y="56542"/>
                    <a:pt x="3915" y="56543"/>
                    <a:pt x="3938" y="56543"/>
                  </a:cubicBezTo>
                  <a:cubicBezTo>
                    <a:pt x="4415" y="56543"/>
                    <a:pt x="4873" y="56210"/>
                    <a:pt x="4937" y="55573"/>
                  </a:cubicBezTo>
                  <a:cubicBezTo>
                    <a:pt x="5171" y="53806"/>
                    <a:pt x="5104" y="52038"/>
                    <a:pt x="5204" y="50270"/>
                  </a:cubicBezTo>
                  <a:cubicBezTo>
                    <a:pt x="5237" y="48535"/>
                    <a:pt x="5337" y="46734"/>
                    <a:pt x="5404" y="44966"/>
                  </a:cubicBezTo>
                  <a:cubicBezTo>
                    <a:pt x="5537" y="41430"/>
                    <a:pt x="5704" y="37894"/>
                    <a:pt x="5771" y="34392"/>
                  </a:cubicBezTo>
                  <a:cubicBezTo>
                    <a:pt x="6038" y="27287"/>
                    <a:pt x="6271" y="20181"/>
                    <a:pt x="6505" y="13076"/>
                  </a:cubicBezTo>
                  <a:cubicBezTo>
                    <a:pt x="6605" y="9073"/>
                    <a:pt x="6772" y="5104"/>
                    <a:pt x="6872" y="1101"/>
                  </a:cubicBezTo>
                  <a:cubicBezTo>
                    <a:pt x="6905" y="501"/>
                    <a:pt x="6371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2360200" y="3898150"/>
              <a:ext cx="953200" cy="1271975"/>
            </a:xfrm>
            <a:custGeom>
              <a:rect b="b" l="l" r="r" t="t"/>
              <a:pathLst>
                <a:path extrusionOk="0" h="50879" w="38128">
                  <a:moveTo>
                    <a:pt x="30162" y="0"/>
                  </a:moveTo>
                  <a:cubicBezTo>
                    <a:pt x="29982" y="0"/>
                    <a:pt x="29802" y="1"/>
                    <a:pt x="29621" y="4"/>
                  </a:cubicBezTo>
                  <a:cubicBezTo>
                    <a:pt x="28787" y="4"/>
                    <a:pt x="28187" y="671"/>
                    <a:pt x="28120" y="1505"/>
                  </a:cubicBezTo>
                  <a:cubicBezTo>
                    <a:pt x="28020" y="3206"/>
                    <a:pt x="27887" y="4907"/>
                    <a:pt x="27853" y="6642"/>
                  </a:cubicBezTo>
                  <a:cubicBezTo>
                    <a:pt x="27853" y="7409"/>
                    <a:pt x="27720" y="8243"/>
                    <a:pt x="27853" y="9044"/>
                  </a:cubicBezTo>
                  <a:cubicBezTo>
                    <a:pt x="27687" y="12079"/>
                    <a:pt x="27453" y="15081"/>
                    <a:pt x="27253" y="18150"/>
                  </a:cubicBezTo>
                  <a:cubicBezTo>
                    <a:pt x="26919" y="23320"/>
                    <a:pt x="26519" y="28491"/>
                    <a:pt x="26052" y="33661"/>
                  </a:cubicBezTo>
                  <a:cubicBezTo>
                    <a:pt x="25919" y="35096"/>
                    <a:pt x="25785" y="36530"/>
                    <a:pt x="25685" y="37998"/>
                  </a:cubicBezTo>
                  <a:cubicBezTo>
                    <a:pt x="25585" y="38765"/>
                    <a:pt x="25485" y="39532"/>
                    <a:pt x="25418" y="40266"/>
                  </a:cubicBezTo>
                  <a:cubicBezTo>
                    <a:pt x="25385" y="40600"/>
                    <a:pt x="25318" y="41000"/>
                    <a:pt x="25285" y="41333"/>
                  </a:cubicBezTo>
                  <a:cubicBezTo>
                    <a:pt x="25285" y="41433"/>
                    <a:pt x="25251" y="41567"/>
                    <a:pt x="25251" y="41700"/>
                  </a:cubicBezTo>
                  <a:lnTo>
                    <a:pt x="24885" y="41700"/>
                  </a:lnTo>
                  <a:cubicBezTo>
                    <a:pt x="24518" y="41700"/>
                    <a:pt x="24117" y="41667"/>
                    <a:pt x="23750" y="41667"/>
                  </a:cubicBezTo>
                  <a:lnTo>
                    <a:pt x="21482" y="41534"/>
                  </a:lnTo>
                  <a:cubicBezTo>
                    <a:pt x="19948" y="41400"/>
                    <a:pt x="18413" y="41333"/>
                    <a:pt x="16879" y="41200"/>
                  </a:cubicBezTo>
                  <a:cubicBezTo>
                    <a:pt x="14210" y="41033"/>
                    <a:pt x="11575" y="40766"/>
                    <a:pt x="8906" y="40533"/>
                  </a:cubicBezTo>
                  <a:cubicBezTo>
                    <a:pt x="9273" y="35696"/>
                    <a:pt x="9607" y="30893"/>
                    <a:pt x="9974" y="26089"/>
                  </a:cubicBezTo>
                  <a:cubicBezTo>
                    <a:pt x="10408" y="20919"/>
                    <a:pt x="10808" y="15748"/>
                    <a:pt x="11208" y="10578"/>
                  </a:cubicBezTo>
                  <a:cubicBezTo>
                    <a:pt x="11408" y="7709"/>
                    <a:pt x="11775" y="4807"/>
                    <a:pt x="11608" y="1905"/>
                  </a:cubicBezTo>
                  <a:cubicBezTo>
                    <a:pt x="11608" y="1738"/>
                    <a:pt x="11575" y="1638"/>
                    <a:pt x="11475" y="1505"/>
                  </a:cubicBezTo>
                  <a:cubicBezTo>
                    <a:pt x="11283" y="1058"/>
                    <a:pt x="10908" y="702"/>
                    <a:pt x="10437" y="702"/>
                  </a:cubicBezTo>
                  <a:cubicBezTo>
                    <a:pt x="10416" y="702"/>
                    <a:pt x="10395" y="703"/>
                    <a:pt x="10374" y="704"/>
                  </a:cubicBezTo>
                  <a:cubicBezTo>
                    <a:pt x="8506" y="804"/>
                    <a:pt x="6605" y="871"/>
                    <a:pt x="4737" y="1005"/>
                  </a:cubicBezTo>
                  <a:cubicBezTo>
                    <a:pt x="4003" y="1038"/>
                    <a:pt x="3503" y="1538"/>
                    <a:pt x="3403" y="2339"/>
                  </a:cubicBezTo>
                  <a:cubicBezTo>
                    <a:pt x="3236" y="4407"/>
                    <a:pt x="3169" y="6475"/>
                    <a:pt x="3069" y="8543"/>
                  </a:cubicBezTo>
                  <a:cubicBezTo>
                    <a:pt x="3002" y="10678"/>
                    <a:pt x="2769" y="12746"/>
                    <a:pt x="2602" y="14881"/>
                  </a:cubicBezTo>
                  <a:cubicBezTo>
                    <a:pt x="2335" y="19017"/>
                    <a:pt x="2002" y="23187"/>
                    <a:pt x="1668" y="27323"/>
                  </a:cubicBezTo>
                  <a:cubicBezTo>
                    <a:pt x="1368" y="31493"/>
                    <a:pt x="1034" y="35696"/>
                    <a:pt x="701" y="39866"/>
                  </a:cubicBezTo>
                  <a:cubicBezTo>
                    <a:pt x="601" y="40900"/>
                    <a:pt x="534" y="41934"/>
                    <a:pt x="400" y="43001"/>
                  </a:cubicBezTo>
                  <a:cubicBezTo>
                    <a:pt x="267" y="44002"/>
                    <a:pt x="67" y="45069"/>
                    <a:pt x="33" y="46070"/>
                  </a:cubicBezTo>
                  <a:cubicBezTo>
                    <a:pt x="0" y="47271"/>
                    <a:pt x="901" y="47938"/>
                    <a:pt x="2002" y="48172"/>
                  </a:cubicBezTo>
                  <a:cubicBezTo>
                    <a:pt x="3002" y="48372"/>
                    <a:pt x="4003" y="48572"/>
                    <a:pt x="5004" y="48739"/>
                  </a:cubicBezTo>
                  <a:cubicBezTo>
                    <a:pt x="13176" y="50073"/>
                    <a:pt x="21415" y="50507"/>
                    <a:pt x="29688" y="50773"/>
                  </a:cubicBezTo>
                  <a:cubicBezTo>
                    <a:pt x="30518" y="50773"/>
                    <a:pt x="31401" y="50879"/>
                    <a:pt x="32290" y="50879"/>
                  </a:cubicBezTo>
                  <a:cubicBezTo>
                    <a:pt x="32401" y="50879"/>
                    <a:pt x="32512" y="50877"/>
                    <a:pt x="32623" y="50874"/>
                  </a:cubicBezTo>
                  <a:cubicBezTo>
                    <a:pt x="33891" y="50840"/>
                    <a:pt x="34558" y="50040"/>
                    <a:pt x="34692" y="48839"/>
                  </a:cubicBezTo>
                  <a:cubicBezTo>
                    <a:pt x="34892" y="46771"/>
                    <a:pt x="34958" y="44702"/>
                    <a:pt x="35125" y="42601"/>
                  </a:cubicBezTo>
                  <a:cubicBezTo>
                    <a:pt x="35425" y="38431"/>
                    <a:pt x="35759" y="34228"/>
                    <a:pt x="36059" y="30059"/>
                  </a:cubicBezTo>
                  <a:cubicBezTo>
                    <a:pt x="36626" y="21719"/>
                    <a:pt x="37227" y="13380"/>
                    <a:pt x="37860" y="5041"/>
                  </a:cubicBezTo>
                  <a:lnTo>
                    <a:pt x="38094" y="1905"/>
                  </a:lnTo>
                  <a:cubicBezTo>
                    <a:pt x="38127" y="1371"/>
                    <a:pt x="37627" y="671"/>
                    <a:pt x="36993" y="538"/>
                  </a:cubicBezTo>
                  <a:cubicBezTo>
                    <a:pt x="34734" y="197"/>
                    <a:pt x="32475" y="0"/>
                    <a:pt x="30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3153250" y="4003300"/>
              <a:ext cx="245200" cy="237000"/>
            </a:xfrm>
            <a:custGeom>
              <a:rect b="b" l="l" r="r" t="t"/>
              <a:pathLst>
                <a:path extrusionOk="0" h="9480" w="9808">
                  <a:moveTo>
                    <a:pt x="1835" y="1"/>
                  </a:moveTo>
                  <a:cubicBezTo>
                    <a:pt x="1202" y="1"/>
                    <a:pt x="801" y="501"/>
                    <a:pt x="735" y="1102"/>
                  </a:cubicBezTo>
                  <a:cubicBezTo>
                    <a:pt x="735" y="1268"/>
                    <a:pt x="301" y="5938"/>
                    <a:pt x="234" y="6606"/>
                  </a:cubicBezTo>
                  <a:cubicBezTo>
                    <a:pt x="201" y="7273"/>
                    <a:pt x="1" y="8107"/>
                    <a:pt x="468" y="8674"/>
                  </a:cubicBezTo>
                  <a:cubicBezTo>
                    <a:pt x="968" y="9307"/>
                    <a:pt x="1869" y="9207"/>
                    <a:pt x="2569" y="9307"/>
                  </a:cubicBezTo>
                  <a:cubicBezTo>
                    <a:pt x="3236" y="9374"/>
                    <a:pt x="3870" y="9374"/>
                    <a:pt x="4537" y="9441"/>
                  </a:cubicBezTo>
                  <a:cubicBezTo>
                    <a:pt x="5101" y="9469"/>
                    <a:pt x="5665" y="9479"/>
                    <a:pt x="6229" y="9479"/>
                  </a:cubicBezTo>
                  <a:cubicBezTo>
                    <a:pt x="6999" y="9479"/>
                    <a:pt x="7770" y="9460"/>
                    <a:pt x="8540" y="9441"/>
                  </a:cubicBezTo>
                  <a:cubicBezTo>
                    <a:pt x="9174" y="9374"/>
                    <a:pt x="9574" y="8941"/>
                    <a:pt x="9641" y="8340"/>
                  </a:cubicBezTo>
                  <a:cubicBezTo>
                    <a:pt x="9741" y="6038"/>
                    <a:pt x="9808" y="3703"/>
                    <a:pt x="9641" y="1435"/>
                  </a:cubicBezTo>
                  <a:cubicBezTo>
                    <a:pt x="9574" y="801"/>
                    <a:pt x="9141" y="368"/>
                    <a:pt x="8540" y="334"/>
                  </a:cubicBezTo>
                  <a:cubicBezTo>
                    <a:pt x="6339" y="134"/>
                    <a:pt x="4070" y="34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3133250" y="4356900"/>
              <a:ext cx="244350" cy="236775"/>
            </a:xfrm>
            <a:custGeom>
              <a:rect b="b" l="l" r="r" t="t"/>
              <a:pathLst>
                <a:path extrusionOk="0" h="9471" w="9774">
                  <a:moveTo>
                    <a:pt x="1835" y="0"/>
                  </a:moveTo>
                  <a:cubicBezTo>
                    <a:pt x="1201" y="0"/>
                    <a:pt x="801" y="501"/>
                    <a:pt x="767" y="1068"/>
                  </a:cubicBezTo>
                  <a:cubicBezTo>
                    <a:pt x="767" y="1234"/>
                    <a:pt x="300" y="5904"/>
                    <a:pt x="267" y="6572"/>
                  </a:cubicBezTo>
                  <a:cubicBezTo>
                    <a:pt x="200" y="7239"/>
                    <a:pt x="0" y="8073"/>
                    <a:pt x="467" y="8673"/>
                  </a:cubicBezTo>
                  <a:cubicBezTo>
                    <a:pt x="968" y="9307"/>
                    <a:pt x="1868" y="9207"/>
                    <a:pt x="2602" y="9307"/>
                  </a:cubicBezTo>
                  <a:cubicBezTo>
                    <a:pt x="3269" y="9374"/>
                    <a:pt x="3870" y="9374"/>
                    <a:pt x="4537" y="9407"/>
                  </a:cubicBezTo>
                  <a:cubicBezTo>
                    <a:pt x="5139" y="9452"/>
                    <a:pt x="5741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3" y="9374"/>
                    <a:pt x="9607" y="8907"/>
                    <a:pt x="9640" y="8340"/>
                  </a:cubicBezTo>
                  <a:cubicBezTo>
                    <a:pt x="9707" y="6005"/>
                    <a:pt x="9774" y="3703"/>
                    <a:pt x="9640" y="1401"/>
                  </a:cubicBezTo>
                  <a:cubicBezTo>
                    <a:pt x="9607" y="801"/>
                    <a:pt x="9140" y="367"/>
                    <a:pt x="8540" y="334"/>
                  </a:cubicBezTo>
                  <a:cubicBezTo>
                    <a:pt x="6338" y="134"/>
                    <a:pt x="4103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3104050" y="4723825"/>
              <a:ext cx="245200" cy="236775"/>
            </a:xfrm>
            <a:custGeom>
              <a:rect b="b" l="l" r="r" t="t"/>
              <a:pathLst>
                <a:path extrusionOk="0" h="9471" w="9808">
                  <a:moveTo>
                    <a:pt x="1835" y="0"/>
                  </a:moveTo>
                  <a:cubicBezTo>
                    <a:pt x="1202" y="0"/>
                    <a:pt x="801" y="501"/>
                    <a:pt x="768" y="1068"/>
                  </a:cubicBezTo>
                  <a:cubicBezTo>
                    <a:pt x="768" y="1235"/>
                    <a:pt x="301" y="5905"/>
                    <a:pt x="268" y="6572"/>
                  </a:cubicBezTo>
                  <a:cubicBezTo>
                    <a:pt x="201" y="7239"/>
                    <a:pt x="1" y="8073"/>
                    <a:pt x="468" y="8673"/>
                  </a:cubicBezTo>
                  <a:cubicBezTo>
                    <a:pt x="968" y="9307"/>
                    <a:pt x="1869" y="9207"/>
                    <a:pt x="2603" y="9307"/>
                  </a:cubicBezTo>
                  <a:cubicBezTo>
                    <a:pt x="3270" y="9374"/>
                    <a:pt x="3870" y="9374"/>
                    <a:pt x="4537" y="9407"/>
                  </a:cubicBezTo>
                  <a:cubicBezTo>
                    <a:pt x="5140" y="9452"/>
                    <a:pt x="5742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4" y="9374"/>
                    <a:pt x="9608" y="8907"/>
                    <a:pt x="9641" y="8340"/>
                  </a:cubicBezTo>
                  <a:cubicBezTo>
                    <a:pt x="9774" y="6038"/>
                    <a:pt x="9808" y="3703"/>
                    <a:pt x="9641" y="1401"/>
                  </a:cubicBezTo>
                  <a:cubicBezTo>
                    <a:pt x="9608" y="801"/>
                    <a:pt x="9141" y="367"/>
                    <a:pt x="8540" y="334"/>
                  </a:cubicBezTo>
                  <a:cubicBezTo>
                    <a:pt x="6339" y="134"/>
                    <a:pt x="4104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3"/>
          <p:cNvSpPr/>
          <p:nvPr/>
        </p:nvSpPr>
        <p:spPr>
          <a:xfrm>
            <a:off x="378856" y="232384"/>
            <a:ext cx="270897" cy="261838"/>
          </a:xfrm>
          <a:custGeom>
            <a:rect b="b" l="l" r="r" t="t"/>
            <a:pathLst>
              <a:path extrusionOk="0" h="9480" w="9808">
                <a:moveTo>
                  <a:pt x="1835" y="1"/>
                </a:moveTo>
                <a:cubicBezTo>
                  <a:pt x="1202" y="1"/>
                  <a:pt x="801" y="501"/>
                  <a:pt x="735" y="1102"/>
                </a:cubicBezTo>
                <a:cubicBezTo>
                  <a:pt x="735" y="1268"/>
                  <a:pt x="301" y="5938"/>
                  <a:pt x="234" y="6606"/>
                </a:cubicBezTo>
                <a:cubicBezTo>
                  <a:pt x="201" y="7273"/>
                  <a:pt x="1" y="8107"/>
                  <a:pt x="468" y="8674"/>
                </a:cubicBezTo>
                <a:cubicBezTo>
                  <a:pt x="968" y="9307"/>
                  <a:pt x="1869" y="9207"/>
                  <a:pt x="2569" y="9307"/>
                </a:cubicBezTo>
                <a:cubicBezTo>
                  <a:pt x="3236" y="9374"/>
                  <a:pt x="3870" y="9374"/>
                  <a:pt x="4537" y="9441"/>
                </a:cubicBezTo>
                <a:cubicBezTo>
                  <a:pt x="5101" y="9469"/>
                  <a:pt x="5665" y="9479"/>
                  <a:pt x="6229" y="9479"/>
                </a:cubicBezTo>
                <a:cubicBezTo>
                  <a:pt x="6999" y="9479"/>
                  <a:pt x="7770" y="9460"/>
                  <a:pt x="8540" y="9441"/>
                </a:cubicBezTo>
                <a:cubicBezTo>
                  <a:pt x="9174" y="9374"/>
                  <a:pt x="9574" y="8941"/>
                  <a:pt x="9641" y="8340"/>
                </a:cubicBezTo>
                <a:cubicBezTo>
                  <a:pt x="9741" y="6038"/>
                  <a:pt x="9808" y="3703"/>
                  <a:pt x="9641" y="1435"/>
                </a:cubicBezTo>
                <a:cubicBezTo>
                  <a:pt x="9574" y="801"/>
                  <a:pt x="9141" y="368"/>
                  <a:pt x="8540" y="334"/>
                </a:cubicBezTo>
                <a:cubicBezTo>
                  <a:pt x="6339" y="134"/>
                  <a:pt x="4070" y="34"/>
                  <a:pt x="18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>
            <a:off x="243506" y="120884"/>
            <a:ext cx="270897" cy="261838"/>
          </a:xfrm>
          <a:custGeom>
            <a:rect b="b" l="l" r="r" t="t"/>
            <a:pathLst>
              <a:path extrusionOk="0" h="9480" w="9808">
                <a:moveTo>
                  <a:pt x="1835" y="1"/>
                </a:moveTo>
                <a:cubicBezTo>
                  <a:pt x="1202" y="1"/>
                  <a:pt x="801" y="501"/>
                  <a:pt x="735" y="1102"/>
                </a:cubicBezTo>
                <a:cubicBezTo>
                  <a:pt x="735" y="1268"/>
                  <a:pt x="301" y="5938"/>
                  <a:pt x="234" y="6606"/>
                </a:cubicBezTo>
                <a:cubicBezTo>
                  <a:pt x="201" y="7273"/>
                  <a:pt x="1" y="8107"/>
                  <a:pt x="468" y="8674"/>
                </a:cubicBezTo>
                <a:cubicBezTo>
                  <a:pt x="968" y="9307"/>
                  <a:pt x="1869" y="9207"/>
                  <a:pt x="2569" y="9307"/>
                </a:cubicBezTo>
                <a:cubicBezTo>
                  <a:pt x="3236" y="9374"/>
                  <a:pt x="3870" y="9374"/>
                  <a:pt x="4537" y="9441"/>
                </a:cubicBezTo>
                <a:cubicBezTo>
                  <a:pt x="5101" y="9469"/>
                  <a:pt x="5665" y="9479"/>
                  <a:pt x="6229" y="9479"/>
                </a:cubicBezTo>
                <a:cubicBezTo>
                  <a:pt x="6999" y="9479"/>
                  <a:pt x="7770" y="9460"/>
                  <a:pt x="8540" y="9441"/>
                </a:cubicBezTo>
                <a:cubicBezTo>
                  <a:pt x="9174" y="9374"/>
                  <a:pt x="9574" y="8941"/>
                  <a:pt x="9641" y="8340"/>
                </a:cubicBezTo>
                <a:cubicBezTo>
                  <a:pt x="9741" y="6038"/>
                  <a:pt x="9808" y="3703"/>
                  <a:pt x="9641" y="1435"/>
                </a:cubicBezTo>
                <a:cubicBezTo>
                  <a:pt x="9574" y="801"/>
                  <a:pt x="9141" y="368"/>
                  <a:pt x="8540" y="334"/>
                </a:cubicBezTo>
                <a:cubicBezTo>
                  <a:pt x="6339" y="134"/>
                  <a:pt x="4070" y="34"/>
                  <a:pt x="18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3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345" name="Google Shape;345;p23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 txBox="1"/>
          <p:nvPr>
            <p:ph type="ctrTitle"/>
          </p:nvPr>
        </p:nvSpPr>
        <p:spPr>
          <a:xfrm>
            <a:off x="713225" y="2196813"/>
            <a:ext cx="35043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1" name="Google Shape;351;p24"/>
          <p:cNvSpPr txBox="1"/>
          <p:nvPr>
            <p:ph idx="1" type="subTitle"/>
          </p:nvPr>
        </p:nvSpPr>
        <p:spPr>
          <a:xfrm>
            <a:off x="713225" y="2791788"/>
            <a:ext cx="35043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2" name="Google Shape;35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25"/>
          <p:cNvSpPr txBox="1"/>
          <p:nvPr>
            <p:ph idx="1" type="subTitle"/>
          </p:nvPr>
        </p:nvSpPr>
        <p:spPr>
          <a:xfrm>
            <a:off x="713225" y="1017725"/>
            <a:ext cx="77175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7" name="Google Shape;35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6"/>
          <p:cNvSpPr txBox="1"/>
          <p:nvPr>
            <p:ph type="ctrTitle"/>
          </p:nvPr>
        </p:nvSpPr>
        <p:spPr>
          <a:xfrm>
            <a:off x="4926475" y="2237263"/>
            <a:ext cx="35043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4926475" y="2832238"/>
            <a:ext cx="35043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62" name="Google Shape;362;p26"/>
          <p:cNvGrpSpPr/>
          <p:nvPr/>
        </p:nvGrpSpPr>
        <p:grpSpPr>
          <a:xfrm>
            <a:off x="-549387" y="92500"/>
            <a:ext cx="1295125" cy="742225"/>
            <a:chOff x="3377575" y="1904775"/>
            <a:chExt cx="1295125" cy="742225"/>
          </a:xfrm>
        </p:grpSpPr>
        <p:sp>
          <p:nvSpPr>
            <p:cNvPr id="363" name="Google Shape;363;p26"/>
            <p:cNvSpPr/>
            <p:nvPr/>
          </p:nvSpPr>
          <p:spPr>
            <a:xfrm>
              <a:off x="4333275" y="2025925"/>
              <a:ext cx="339425" cy="329550"/>
            </a:xfrm>
            <a:custGeom>
              <a:rect b="b" l="l" r="r" t="t"/>
              <a:pathLst>
                <a:path extrusionOk="0" h="13182" w="13577">
                  <a:moveTo>
                    <a:pt x="12500" y="0"/>
                  </a:moveTo>
                  <a:cubicBezTo>
                    <a:pt x="12470" y="0"/>
                    <a:pt x="12440" y="2"/>
                    <a:pt x="12409" y="6"/>
                  </a:cubicBezTo>
                  <a:cubicBezTo>
                    <a:pt x="9367" y="219"/>
                    <a:pt x="6282" y="241"/>
                    <a:pt x="3223" y="241"/>
                  </a:cubicBezTo>
                  <a:cubicBezTo>
                    <a:pt x="2458" y="241"/>
                    <a:pt x="1695" y="239"/>
                    <a:pt x="934" y="239"/>
                  </a:cubicBezTo>
                  <a:cubicBezTo>
                    <a:pt x="434" y="239"/>
                    <a:pt x="0" y="673"/>
                    <a:pt x="0" y="1207"/>
                  </a:cubicBezTo>
                  <a:lnTo>
                    <a:pt x="234" y="12215"/>
                  </a:lnTo>
                  <a:cubicBezTo>
                    <a:pt x="234" y="12715"/>
                    <a:pt x="667" y="13182"/>
                    <a:pt x="1201" y="13182"/>
                  </a:cubicBezTo>
                  <a:cubicBezTo>
                    <a:pt x="3069" y="13082"/>
                    <a:pt x="4937" y="13015"/>
                    <a:pt x="6838" y="12982"/>
                  </a:cubicBezTo>
                  <a:cubicBezTo>
                    <a:pt x="8139" y="12935"/>
                    <a:pt x="9439" y="12873"/>
                    <a:pt x="10751" y="12873"/>
                  </a:cubicBezTo>
                  <a:cubicBezTo>
                    <a:pt x="11323" y="12873"/>
                    <a:pt x="11898" y="12885"/>
                    <a:pt x="12476" y="12915"/>
                  </a:cubicBezTo>
                  <a:cubicBezTo>
                    <a:pt x="12505" y="12919"/>
                    <a:pt x="12534" y="12920"/>
                    <a:pt x="12563" y="12920"/>
                  </a:cubicBezTo>
                  <a:cubicBezTo>
                    <a:pt x="13093" y="12920"/>
                    <a:pt x="13543" y="12354"/>
                    <a:pt x="13543" y="11848"/>
                  </a:cubicBezTo>
                  <a:cubicBezTo>
                    <a:pt x="13576" y="10146"/>
                    <a:pt x="13576" y="8412"/>
                    <a:pt x="13576" y="6711"/>
                  </a:cubicBezTo>
                  <a:lnTo>
                    <a:pt x="13576" y="4309"/>
                  </a:lnTo>
                  <a:cubicBezTo>
                    <a:pt x="13543" y="3809"/>
                    <a:pt x="13543" y="3275"/>
                    <a:pt x="13443" y="2808"/>
                  </a:cubicBezTo>
                  <a:cubicBezTo>
                    <a:pt x="13443" y="2207"/>
                    <a:pt x="13443" y="1574"/>
                    <a:pt x="13410" y="1007"/>
                  </a:cubicBezTo>
                  <a:cubicBezTo>
                    <a:pt x="13378" y="533"/>
                    <a:pt x="13018" y="0"/>
                    <a:pt x="12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3377575" y="1904775"/>
              <a:ext cx="1181700" cy="742225"/>
            </a:xfrm>
            <a:custGeom>
              <a:rect b="b" l="l" r="r" t="t"/>
              <a:pathLst>
                <a:path extrusionOk="0" h="29689" w="47268">
                  <a:moveTo>
                    <a:pt x="33782" y="0"/>
                  </a:moveTo>
                  <a:cubicBezTo>
                    <a:pt x="33276" y="0"/>
                    <a:pt x="32769" y="4"/>
                    <a:pt x="32257" y="15"/>
                  </a:cubicBezTo>
                  <a:cubicBezTo>
                    <a:pt x="30623" y="48"/>
                    <a:pt x="29022" y="48"/>
                    <a:pt x="27420" y="249"/>
                  </a:cubicBezTo>
                  <a:cubicBezTo>
                    <a:pt x="26553" y="382"/>
                    <a:pt x="26420" y="682"/>
                    <a:pt x="26420" y="2417"/>
                  </a:cubicBezTo>
                  <a:cubicBezTo>
                    <a:pt x="26420" y="3551"/>
                    <a:pt x="26586" y="4652"/>
                    <a:pt x="26420" y="5719"/>
                  </a:cubicBezTo>
                  <a:cubicBezTo>
                    <a:pt x="25753" y="10423"/>
                    <a:pt x="22717" y="14592"/>
                    <a:pt x="18614" y="17027"/>
                  </a:cubicBezTo>
                  <a:cubicBezTo>
                    <a:pt x="16079" y="18562"/>
                    <a:pt x="13210" y="19496"/>
                    <a:pt x="10241" y="19996"/>
                  </a:cubicBezTo>
                  <a:cubicBezTo>
                    <a:pt x="8740" y="20230"/>
                    <a:pt x="7239" y="20330"/>
                    <a:pt x="5738" y="20363"/>
                  </a:cubicBezTo>
                  <a:cubicBezTo>
                    <a:pt x="5004" y="20363"/>
                    <a:pt x="4204" y="20363"/>
                    <a:pt x="3437" y="20330"/>
                  </a:cubicBezTo>
                  <a:cubicBezTo>
                    <a:pt x="3008" y="20291"/>
                    <a:pt x="2318" y="20195"/>
                    <a:pt x="1686" y="20195"/>
                  </a:cubicBezTo>
                  <a:cubicBezTo>
                    <a:pt x="1234" y="20195"/>
                    <a:pt x="812" y="20244"/>
                    <a:pt x="535" y="20396"/>
                  </a:cubicBezTo>
                  <a:cubicBezTo>
                    <a:pt x="1" y="20730"/>
                    <a:pt x="101" y="23932"/>
                    <a:pt x="68" y="24599"/>
                  </a:cubicBezTo>
                  <a:cubicBezTo>
                    <a:pt x="34" y="25834"/>
                    <a:pt x="34" y="27034"/>
                    <a:pt x="1" y="28235"/>
                  </a:cubicBezTo>
                  <a:cubicBezTo>
                    <a:pt x="1" y="29036"/>
                    <a:pt x="668" y="29670"/>
                    <a:pt x="1402" y="29670"/>
                  </a:cubicBezTo>
                  <a:cubicBezTo>
                    <a:pt x="2542" y="29683"/>
                    <a:pt x="3680" y="29688"/>
                    <a:pt x="4818" y="29688"/>
                  </a:cubicBezTo>
                  <a:cubicBezTo>
                    <a:pt x="9507" y="29688"/>
                    <a:pt x="14183" y="29596"/>
                    <a:pt x="18881" y="29570"/>
                  </a:cubicBezTo>
                  <a:cubicBezTo>
                    <a:pt x="24718" y="29536"/>
                    <a:pt x="30589" y="29503"/>
                    <a:pt x="36427" y="29403"/>
                  </a:cubicBezTo>
                  <a:cubicBezTo>
                    <a:pt x="38061" y="29403"/>
                    <a:pt x="39696" y="29369"/>
                    <a:pt x="41297" y="29369"/>
                  </a:cubicBezTo>
                  <a:cubicBezTo>
                    <a:pt x="42131" y="29369"/>
                    <a:pt x="42965" y="29369"/>
                    <a:pt x="43799" y="29336"/>
                  </a:cubicBezTo>
                  <a:cubicBezTo>
                    <a:pt x="44566" y="29336"/>
                    <a:pt x="45300" y="29336"/>
                    <a:pt x="45900" y="28936"/>
                  </a:cubicBezTo>
                  <a:cubicBezTo>
                    <a:pt x="46401" y="28769"/>
                    <a:pt x="46768" y="28269"/>
                    <a:pt x="46768" y="27702"/>
                  </a:cubicBezTo>
                  <a:cubicBezTo>
                    <a:pt x="46868" y="25200"/>
                    <a:pt x="46901" y="22731"/>
                    <a:pt x="46968" y="20230"/>
                  </a:cubicBezTo>
                  <a:cubicBezTo>
                    <a:pt x="46401" y="20230"/>
                    <a:pt x="45733" y="20230"/>
                    <a:pt x="45066" y="20263"/>
                  </a:cubicBezTo>
                  <a:cubicBezTo>
                    <a:pt x="42464" y="20363"/>
                    <a:pt x="39829" y="20496"/>
                    <a:pt x="37261" y="20563"/>
                  </a:cubicBezTo>
                  <a:cubicBezTo>
                    <a:pt x="37242" y="20564"/>
                    <a:pt x="37224" y="20564"/>
                    <a:pt x="37206" y="20564"/>
                  </a:cubicBezTo>
                  <a:cubicBezTo>
                    <a:pt x="36467" y="20564"/>
                    <a:pt x="35926" y="19912"/>
                    <a:pt x="35926" y="19229"/>
                  </a:cubicBezTo>
                  <a:cubicBezTo>
                    <a:pt x="35793" y="14159"/>
                    <a:pt x="35726" y="9055"/>
                    <a:pt x="35560" y="4018"/>
                  </a:cubicBezTo>
                  <a:cubicBezTo>
                    <a:pt x="35526" y="3317"/>
                    <a:pt x="36193" y="2684"/>
                    <a:pt x="36894" y="2684"/>
                  </a:cubicBezTo>
                  <a:cubicBezTo>
                    <a:pt x="38050" y="2684"/>
                    <a:pt x="39203" y="2687"/>
                    <a:pt x="40354" y="2687"/>
                  </a:cubicBezTo>
                  <a:cubicBezTo>
                    <a:pt x="42657" y="2687"/>
                    <a:pt x="44955" y="2673"/>
                    <a:pt x="47268" y="2584"/>
                  </a:cubicBezTo>
                  <a:lnTo>
                    <a:pt x="47268" y="1516"/>
                  </a:lnTo>
                  <a:cubicBezTo>
                    <a:pt x="47268" y="816"/>
                    <a:pt x="46734" y="315"/>
                    <a:pt x="46067" y="315"/>
                  </a:cubicBezTo>
                  <a:cubicBezTo>
                    <a:pt x="42965" y="148"/>
                    <a:pt x="39896" y="15"/>
                    <a:pt x="36794" y="15"/>
                  </a:cubicBezTo>
                  <a:cubicBezTo>
                    <a:pt x="35793" y="15"/>
                    <a:pt x="34792" y="0"/>
                    <a:pt x="3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6"/>
          <p:cNvSpPr/>
          <p:nvPr/>
        </p:nvSpPr>
        <p:spPr>
          <a:xfrm>
            <a:off x="448100" y="3467975"/>
            <a:ext cx="172650" cy="1420325"/>
          </a:xfrm>
          <a:custGeom>
            <a:rect b="b" l="l" r="r" t="t"/>
            <a:pathLst>
              <a:path extrusionOk="0" h="56813" w="6906">
                <a:moveTo>
                  <a:pt x="5771" y="0"/>
                </a:moveTo>
                <a:cubicBezTo>
                  <a:pt x="5137" y="0"/>
                  <a:pt x="4403" y="34"/>
                  <a:pt x="3736" y="34"/>
                </a:cubicBezTo>
                <a:cubicBezTo>
                  <a:pt x="3169" y="34"/>
                  <a:pt x="2702" y="534"/>
                  <a:pt x="2669" y="1101"/>
                </a:cubicBezTo>
                <a:cubicBezTo>
                  <a:pt x="2535" y="3670"/>
                  <a:pt x="2402" y="6238"/>
                  <a:pt x="2435" y="8773"/>
                </a:cubicBezTo>
                <a:cubicBezTo>
                  <a:pt x="2402" y="10108"/>
                  <a:pt x="2335" y="11409"/>
                  <a:pt x="2268" y="12743"/>
                </a:cubicBezTo>
                <a:cubicBezTo>
                  <a:pt x="2102" y="16112"/>
                  <a:pt x="1935" y="19548"/>
                  <a:pt x="1735" y="22917"/>
                </a:cubicBezTo>
                <a:cubicBezTo>
                  <a:pt x="1368" y="29755"/>
                  <a:pt x="1068" y="36627"/>
                  <a:pt x="701" y="43465"/>
                </a:cubicBezTo>
                <a:cubicBezTo>
                  <a:pt x="501" y="47368"/>
                  <a:pt x="234" y="51237"/>
                  <a:pt x="34" y="55106"/>
                </a:cubicBezTo>
                <a:cubicBezTo>
                  <a:pt x="0" y="55707"/>
                  <a:pt x="534" y="56441"/>
                  <a:pt x="1101" y="56541"/>
                </a:cubicBezTo>
                <a:lnTo>
                  <a:pt x="2602" y="56774"/>
                </a:lnTo>
                <a:cubicBezTo>
                  <a:pt x="2724" y="56800"/>
                  <a:pt x="2846" y="56813"/>
                  <a:pt x="2966" y="56813"/>
                </a:cubicBezTo>
                <a:cubicBezTo>
                  <a:pt x="3304" y="56813"/>
                  <a:pt x="3623" y="56713"/>
                  <a:pt x="3870" y="56541"/>
                </a:cubicBezTo>
                <a:cubicBezTo>
                  <a:pt x="3892" y="56542"/>
                  <a:pt x="3915" y="56543"/>
                  <a:pt x="3938" y="56543"/>
                </a:cubicBezTo>
                <a:cubicBezTo>
                  <a:pt x="4415" y="56543"/>
                  <a:pt x="4873" y="56210"/>
                  <a:pt x="4937" y="55573"/>
                </a:cubicBezTo>
                <a:cubicBezTo>
                  <a:pt x="5171" y="53806"/>
                  <a:pt x="5104" y="52038"/>
                  <a:pt x="5204" y="50270"/>
                </a:cubicBezTo>
                <a:cubicBezTo>
                  <a:pt x="5237" y="48535"/>
                  <a:pt x="5337" y="46734"/>
                  <a:pt x="5404" y="44966"/>
                </a:cubicBezTo>
                <a:cubicBezTo>
                  <a:pt x="5537" y="41430"/>
                  <a:pt x="5704" y="37894"/>
                  <a:pt x="5771" y="34392"/>
                </a:cubicBezTo>
                <a:cubicBezTo>
                  <a:pt x="6038" y="27287"/>
                  <a:pt x="6271" y="20181"/>
                  <a:pt x="6505" y="13076"/>
                </a:cubicBezTo>
                <a:cubicBezTo>
                  <a:pt x="6605" y="9073"/>
                  <a:pt x="6772" y="5104"/>
                  <a:pt x="6872" y="1101"/>
                </a:cubicBezTo>
                <a:cubicBezTo>
                  <a:pt x="6905" y="501"/>
                  <a:pt x="6371" y="0"/>
                  <a:pt x="57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7"/>
          <p:cNvSpPr txBox="1"/>
          <p:nvPr>
            <p:ph type="title"/>
          </p:nvPr>
        </p:nvSpPr>
        <p:spPr>
          <a:xfrm>
            <a:off x="2730125" y="539500"/>
            <a:ext cx="36837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0" name="Google Shape;370;p27"/>
          <p:cNvSpPr txBox="1"/>
          <p:nvPr>
            <p:ph idx="1" type="subTitle"/>
          </p:nvPr>
        </p:nvSpPr>
        <p:spPr>
          <a:xfrm>
            <a:off x="2730175" y="1530100"/>
            <a:ext cx="3683700" cy="13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27"/>
          <p:cNvSpPr txBox="1"/>
          <p:nvPr/>
        </p:nvSpPr>
        <p:spPr>
          <a:xfrm>
            <a:off x="2730175" y="3643738"/>
            <a:ext cx="3683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 and illustrations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1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372" name="Google Shape;372;p27"/>
          <p:cNvGrpSpPr/>
          <p:nvPr/>
        </p:nvGrpSpPr>
        <p:grpSpPr>
          <a:xfrm rot="-1035479">
            <a:off x="-147607" y="3315289"/>
            <a:ext cx="1334799" cy="2212039"/>
            <a:chOff x="749313" y="2832300"/>
            <a:chExt cx="1284466" cy="2128432"/>
          </a:xfrm>
        </p:grpSpPr>
        <p:sp>
          <p:nvSpPr>
            <p:cNvPr id="373" name="Google Shape;373;p27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rgbClr val="FFB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27"/>
          <p:cNvGrpSpPr/>
          <p:nvPr/>
        </p:nvGrpSpPr>
        <p:grpSpPr>
          <a:xfrm rot="1027604">
            <a:off x="-125263" y="-242012"/>
            <a:ext cx="2297110" cy="2521878"/>
            <a:chOff x="-312899" y="-249103"/>
            <a:chExt cx="2297003" cy="2521761"/>
          </a:xfrm>
        </p:grpSpPr>
        <p:sp>
          <p:nvSpPr>
            <p:cNvPr id="386" name="Google Shape;386;p27"/>
            <p:cNvSpPr/>
            <p:nvPr/>
          </p:nvSpPr>
          <p:spPr>
            <a:xfrm rot="624563">
              <a:off x="597352" y="-185837"/>
              <a:ext cx="742269" cy="460650"/>
            </a:xfrm>
            <a:custGeom>
              <a:rect b="b" l="l" r="r" t="t"/>
              <a:pathLst>
                <a:path extrusionOk="0" h="14077" w="22683">
                  <a:moveTo>
                    <a:pt x="1034" y="0"/>
                  </a:moveTo>
                  <a:cubicBezTo>
                    <a:pt x="500" y="0"/>
                    <a:pt x="0" y="500"/>
                    <a:pt x="33" y="1001"/>
                  </a:cubicBezTo>
                  <a:lnTo>
                    <a:pt x="33" y="1134"/>
                  </a:lnTo>
                  <a:cubicBezTo>
                    <a:pt x="0" y="1234"/>
                    <a:pt x="0" y="1301"/>
                    <a:pt x="0" y="1434"/>
                  </a:cubicBezTo>
                  <a:cubicBezTo>
                    <a:pt x="33" y="5104"/>
                    <a:pt x="234" y="8773"/>
                    <a:pt x="367" y="12442"/>
                  </a:cubicBezTo>
                  <a:cubicBezTo>
                    <a:pt x="400" y="13009"/>
                    <a:pt x="834" y="13410"/>
                    <a:pt x="1368" y="13443"/>
                  </a:cubicBezTo>
                  <a:cubicBezTo>
                    <a:pt x="8072" y="13910"/>
                    <a:pt x="14811" y="14077"/>
                    <a:pt x="21515" y="14077"/>
                  </a:cubicBezTo>
                  <a:cubicBezTo>
                    <a:pt x="22049" y="14077"/>
                    <a:pt x="22516" y="13610"/>
                    <a:pt x="22516" y="13076"/>
                  </a:cubicBezTo>
                  <a:cubicBezTo>
                    <a:pt x="22683" y="9107"/>
                    <a:pt x="22683" y="5137"/>
                    <a:pt x="22650" y="1168"/>
                  </a:cubicBezTo>
                  <a:cubicBezTo>
                    <a:pt x="22650" y="634"/>
                    <a:pt x="22183" y="167"/>
                    <a:pt x="21649" y="167"/>
                  </a:cubicBezTo>
                  <a:cubicBezTo>
                    <a:pt x="18953" y="193"/>
                    <a:pt x="16263" y="214"/>
                    <a:pt x="13577" y="214"/>
                  </a:cubicBezTo>
                  <a:cubicBezTo>
                    <a:pt x="9384" y="214"/>
                    <a:pt x="5203" y="163"/>
                    <a:pt x="1034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 rot="624563">
              <a:off x="1452622" y="-47153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rgbClr val="71BC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 rot="624563">
              <a:off x="290368" y="-104042"/>
              <a:ext cx="562191" cy="650610"/>
            </a:xfrm>
            <a:custGeom>
              <a:rect b="b" l="l" r="r" t="t"/>
              <a:pathLst>
                <a:path extrusionOk="0" h="19882" w="17180">
                  <a:moveTo>
                    <a:pt x="15545" y="0"/>
                  </a:moveTo>
                  <a:cubicBezTo>
                    <a:pt x="15344" y="0"/>
                    <a:pt x="15144" y="34"/>
                    <a:pt x="14911" y="134"/>
                  </a:cubicBezTo>
                  <a:cubicBezTo>
                    <a:pt x="14711" y="200"/>
                    <a:pt x="14544" y="301"/>
                    <a:pt x="14377" y="467"/>
                  </a:cubicBezTo>
                  <a:cubicBezTo>
                    <a:pt x="14210" y="634"/>
                    <a:pt x="14144" y="801"/>
                    <a:pt x="14044" y="1001"/>
                  </a:cubicBezTo>
                  <a:cubicBezTo>
                    <a:pt x="13977" y="1201"/>
                    <a:pt x="13877" y="1435"/>
                    <a:pt x="13910" y="1635"/>
                  </a:cubicBezTo>
                  <a:cubicBezTo>
                    <a:pt x="13910" y="1768"/>
                    <a:pt x="13977" y="1835"/>
                    <a:pt x="13977" y="1968"/>
                  </a:cubicBezTo>
                  <a:cubicBezTo>
                    <a:pt x="13710" y="2269"/>
                    <a:pt x="13410" y="2602"/>
                    <a:pt x="13176" y="2936"/>
                  </a:cubicBezTo>
                  <a:cubicBezTo>
                    <a:pt x="12576" y="3636"/>
                    <a:pt x="12009" y="4337"/>
                    <a:pt x="11375" y="5037"/>
                  </a:cubicBezTo>
                  <a:cubicBezTo>
                    <a:pt x="10241" y="6438"/>
                    <a:pt x="9073" y="7806"/>
                    <a:pt x="7973" y="9174"/>
                  </a:cubicBezTo>
                  <a:cubicBezTo>
                    <a:pt x="5871" y="11709"/>
                    <a:pt x="3703" y="14177"/>
                    <a:pt x="1601" y="16679"/>
                  </a:cubicBezTo>
                  <a:cubicBezTo>
                    <a:pt x="1401" y="16679"/>
                    <a:pt x="1234" y="16712"/>
                    <a:pt x="1034" y="16812"/>
                  </a:cubicBezTo>
                  <a:cubicBezTo>
                    <a:pt x="834" y="16879"/>
                    <a:pt x="667" y="16979"/>
                    <a:pt x="501" y="17146"/>
                  </a:cubicBezTo>
                  <a:cubicBezTo>
                    <a:pt x="334" y="17313"/>
                    <a:pt x="234" y="17479"/>
                    <a:pt x="167" y="17680"/>
                  </a:cubicBezTo>
                  <a:cubicBezTo>
                    <a:pt x="67" y="17880"/>
                    <a:pt x="0" y="18080"/>
                    <a:pt x="34" y="18313"/>
                  </a:cubicBezTo>
                  <a:cubicBezTo>
                    <a:pt x="34" y="18413"/>
                    <a:pt x="67" y="18580"/>
                    <a:pt x="67" y="18714"/>
                  </a:cubicBezTo>
                  <a:cubicBezTo>
                    <a:pt x="167" y="19014"/>
                    <a:pt x="300" y="19214"/>
                    <a:pt x="501" y="19414"/>
                  </a:cubicBezTo>
                  <a:cubicBezTo>
                    <a:pt x="634" y="19514"/>
                    <a:pt x="701" y="19581"/>
                    <a:pt x="834" y="19681"/>
                  </a:cubicBezTo>
                  <a:cubicBezTo>
                    <a:pt x="1068" y="19848"/>
                    <a:pt x="1368" y="19881"/>
                    <a:pt x="1668" y="19881"/>
                  </a:cubicBezTo>
                  <a:cubicBezTo>
                    <a:pt x="1868" y="19881"/>
                    <a:pt x="2068" y="19848"/>
                    <a:pt x="2302" y="19748"/>
                  </a:cubicBezTo>
                  <a:cubicBezTo>
                    <a:pt x="2502" y="19681"/>
                    <a:pt x="2669" y="19581"/>
                    <a:pt x="2836" y="19414"/>
                  </a:cubicBezTo>
                  <a:cubicBezTo>
                    <a:pt x="3002" y="19247"/>
                    <a:pt x="3069" y="19081"/>
                    <a:pt x="3169" y="18880"/>
                  </a:cubicBezTo>
                  <a:cubicBezTo>
                    <a:pt x="3236" y="18680"/>
                    <a:pt x="3336" y="18480"/>
                    <a:pt x="3269" y="18247"/>
                  </a:cubicBezTo>
                  <a:cubicBezTo>
                    <a:pt x="3269" y="18147"/>
                    <a:pt x="3236" y="17980"/>
                    <a:pt x="3236" y="17846"/>
                  </a:cubicBezTo>
                  <a:cubicBezTo>
                    <a:pt x="3236" y="17813"/>
                    <a:pt x="3236" y="17813"/>
                    <a:pt x="3202" y="17813"/>
                  </a:cubicBezTo>
                  <a:cubicBezTo>
                    <a:pt x="5304" y="15378"/>
                    <a:pt x="7339" y="12876"/>
                    <a:pt x="9374" y="10474"/>
                  </a:cubicBezTo>
                  <a:cubicBezTo>
                    <a:pt x="10541" y="9107"/>
                    <a:pt x="11709" y="7672"/>
                    <a:pt x="12876" y="6238"/>
                  </a:cubicBezTo>
                  <a:cubicBezTo>
                    <a:pt x="13476" y="5538"/>
                    <a:pt x="14010" y="4870"/>
                    <a:pt x="14577" y="4170"/>
                  </a:cubicBezTo>
                  <a:cubicBezTo>
                    <a:pt x="14844" y="3870"/>
                    <a:pt x="15078" y="3536"/>
                    <a:pt x="15344" y="3203"/>
                  </a:cubicBezTo>
                  <a:lnTo>
                    <a:pt x="15511" y="3203"/>
                  </a:lnTo>
                  <a:cubicBezTo>
                    <a:pt x="15711" y="3203"/>
                    <a:pt x="15912" y="3169"/>
                    <a:pt x="16145" y="3103"/>
                  </a:cubicBezTo>
                  <a:cubicBezTo>
                    <a:pt x="16345" y="3002"/>
                    <a:pt x="16512" y="2936"/>
                    <a:pt x="16679" y="2769"/>
                  </a:cubicBezTo>
                  <a:cubicBezTo>
                    <a:pt x="16846" y="2602"/>
                    <a:pt x="16912" y="2435"/>
                    <a:pt x="17012" y="2202"/>
                  </a:cubicBezTo>
                  <a:cubicBezTo>
                    <a:pt x="17079" y="2002"/>
                    <a:pt x="17179" y="1802"/>
                    <a:pt x="17146" y="1601"/>
                  </a:cubicBezTo>
                  <a:cubicBezTo>
                    <a:pt x="17179" y="1468"/>
                    <a:pt x="17146" y="1335"/>
                    <a:pt x="17146" y="1168"/>
                  </a:cubicBezTo>
                  <a:cubicBezTo>
                    <a:pt x="17046" y="868"/>
                    <a:pt x="16912" y="667"/>
                    <a:pt x="16712" y="467"/>
                  </a:cubicBezTo>
                  <a:cubicBezTo>
                    <a:pt x="16579" y="367"/>
                    <a:pt x="16512" y="301"/>
                    <a:pt x="16379" y="200"/>
                  </a:cubicBezTo>
                  <a:cubicBezTo>
                    <a:pt x="16145" y="34"/>
                    <a:pt x="15845" y="0"/>
                    <a:pt x="1554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27"/>
          <p:cNvGrpSpPr/>
          <p:nvPr/>
        </p:nvGrpSpPr>
        <p:grpSpPr>
          <a:xfrm>
            <a:off x="7875050" y="-1263211"/>
            <a:ext cx="1127521" cy="6308060"/>
            <a:chOff x="6781875" y="-1122725"/>
            <a:chExt cx="1234287" cy="6905375"/>
          </a:xfrm>
        </p:grpSpPr>
        <p:sp>
          <p:nvSpPr>
            <p:cNvPr id="391" name="Google Shape;391;p27"/>
            <p:cNvSpPr/>
            <p:nvPr/>
          </p:nvSpPr>
          <p:spPr>
            <a:xfrm flipH="1">
              <a:off x="7467412" y="4005400"/>
              <a:ext cx="172650" cy="1420325"/>
            </a:xfrm>
            <a:custGeom>
              <a:rect b="b" l="l" r="r" t="t"/>
              <a:pathLst>
                <a:path extrusionOk="0" h="56813" w="6906">
                  <a:moveTo>
                    <a:pt x="5771" y="0"/>
                  </a:moveTo>
                  <a:cubicBezTo>
                    <a:pt x="5137" y="0"/>
                    <a:pt x="4403" y="34"/>
                    <a:pt x="3736" y="34"/>
                  </a:cubicBezTo>
                  <a:cubicBezTo>
                    <a:pt x="3169" y="34"/>
                    <a:pt x="2702" y="534"/>
                    <a:pt x="2669" y="1101"/>
                  </a:cubicBezTo>
                  <a:cubicBezTo>
                    <a:pt x="2535" y="3670"/>
                    <a:pt x="2402" y="6238"/>
                    <a:pt x="2435" y="8773"/>
                  </a:cubicBezTo>
                  <a:cubicBezTo>
                    <a:pt x="2402" y="10108"/>
                    <a:pt x="2335" y="11409"/>
                    <a:pt x="2268" y="12743"/>
                  </a:cubicBezTo>
                  <a:cubicBezTo>
                    <a:pt x="2102" y="16112"/>
                    <a:pt x="1935" y="19548"/>
                    <a:pt x="1735" y="22917"/>
                  </a:cubicBezTo>
                  <a:cubicBezTo>
                    <a:pt x="1368" y="29755"/>
                    <a:pt x="1068" y="36627"/>
                    <a:pt x="701" y="43465"/>
                  </a:cubicBezTo>
                  <a:cubicBezTo>
                    <a:pt x="501" y="47368"/>
                    <a:pt x="234" y="51237"/>
                    <a:pt x="34" y="55106"/>
                  </a:cubicBezTo>
                  <a:cubicBezTo>
                    <a:pt x="0" y="55707"/>
                    <a:pt x="534" y="56441"/>
                    <a:pt x="1101" y="56541"/>
                  </a:cubicBezTo>
                  <a:lnTo>
                    <a:pt x="2602" y="56774"/>
                  </a:lnTo>
                  <a:cubicBezTo>
                    <a:pt x="2724" y="56800"/>
                    <a:pt x="2846" y="56813"/>
                    <a:pt x="2966" y="56813"/>
                  </a:cubicBezTo>
                  <a:cubicBezTo>
                    <a:pt x="3304" y="56813"/>
                    <a:pt x="3623" y="56713"/>
                    <a:pt x="3870" y="56541"/>
                  </a:cubicBezTo>
                  <a:cubicBezTo>
                    <a:pt x="3892" y="56542"/>
                    <a:pt x="3915" y="56543"/>
                    <a:pt x="3938" y="56543"/>
                  </a:cubicBezTo>
                  <a:cubicBezTo>
                    <a:pt x="4415" y="56543"/>
                    <a:pt x="4873" y="56210"/>
                    <a:pt x="4937" y="55573"/>
                  </a:cubicBezTo>
                  <a:cubicBezTo>
                    <a:pt x="5171" y="53806"/>
                    <a:pt x="5104" y="52038"/>
                    <a:pt x="5204" y="50270"/>
                  </a:cubicBezTo>
                  <a:cubicBezTo>
                    <a:pt x="5237" y="48535"/>
                    <a:pt x="5337" y="46734"/>
                    <a:pt x="5404" y="44966"/>
                  </a:cubicBezTo>
                  <a:cubicBezTo>
                    <a:pt x="5537" y="41430"/>
                    <a:pt x="5704" y="37894"/>
                    <a:pt x="5771" y="34392"/>
                  </a:cubicBezTo>
                  <a:cubicBezTo>
                    <a:pt x="6038" y="27287"/>
                    <a:pt x="6271" y="20181"/>
                    <a:pt x="6505" y="13076"/>
                  </a:cubicBezTo>
                  <a:cubicBezTo>
                    <a:pt x="6605" y="9073"/>
                    <a:pt x="6772" y="5104"/>
                    <a:pt x="6872" y="1101"/>
                  </a:cubicBezTo>
                  <a:cubicBezTo>
                    <a:pt x="6905" y="501"/>
                    <a:pt x="6371" y="0"/>
                    <a:pt x="577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 flipH="1">
              <a:off x="7062962" y="4510675"/>
              <a:ext cx="953200" cy="1271975"/>
            </a:xfrm>
            <a:custGeom>
              <a:rect b="b" l="l" r="r" t="t"/>
              <a:pathLst>
                <a:path extrusionOk="0" h="50879" w="38128">
                  <a:moveTo>
                    <a:pt x="30162" y="0"/>
                  </a:moveTo>
                  <a:cubicBezTo>
                    <a:pt x="29982" y="0"/>
                    <a:pt x="29802" y="1"/>
                    <a:pt x="29621" y="4"/>
                  </a:cubicBezTo>
                  <a:cubicBezTo>
                    <a:pt x="28787" y="4"/>
                    <a:pt x="28187" y="671"/>
                    <a:pt x="28120" y="1505"/>
                  </a:cubicBezTo>
                  <a:cubicBezTo>
                    <a:pt x="28020" y="3206"/>
                    <a:pt x="27887" y="4907"/>
                    <a:pt x="27853" y="6642"/>
                  </a:cubicBezTo>
                  <a:cubicBezTo>
                    <a:pt x="27853" y="7409"/>
                    <a:pt x="27720" y="8243"/>
                    <a:pt x="27853" y="9044"/>
                  </a:cubicBezTo>
                  <a:cubicBezTo>
                    <a:pt x="27687" y="12079"/>
                    <a:pt x="27453" y="15081"/>
                    <a:pt x="27253" y="18150"/>
                  </a:cubicBezTo>
                  <a:cubicBezTo>
                    <a:pt x="26919" y="23320"/>
                    <a:pt x="26519" y="28491"/>
                    <a:pt x="26052" y="33661"/>
                  </a:cubicBezTo>
                  <a:cubicBezTo>
                    <a:pt x="25919" y="35096"/>
                    <a:pt x="25785" y="36530"/>
                    <a:pt x="25685" y="37998"/>
                  </a:cubicBezTo>
                  <a:cubicBezTo>
                    <a:pt x="25585" y="38765"/>
                    <a:pt x="25485" y="39532"/>
                    <a:pt x="25418" y="40266"/>
                  </a:cubicBezTo>
                  <a:cubicBezTo>
                    <a:pt x="25385" y="40600"/>
                    <a:pt x="25318" y="41000"/>
                    <a:pt x="25285" y="41333"/>
                  </a:cubicBezTo>
                  <a:cubicBezTo>
                    <a:pt x="25285" y="41433"/>
                    <a:pt x="25251" y="41567"/>
                    <a:pt x="25251" y="41700"/>
                  </a:cubicBezTo>
                  <a:lnTo>
                    <a:pt x="24885" y="41700"/>
                  </a:lnTo>
                  <a:cubicBezTo>
                    <a:pt x="24518" y="41700"/>
                    <a:pt x="24117" y="41667"/>
                    <a:pt x="23750" y="41667"/>
                  </a:cubicBezTo>
                  <a:lnTo>
                    <a:pt x="21482" y="41534"/>
                  </a:lnTo>
                  <a:cubicBezTo>
                    <a:pt x="19948" y="41400"/>
                    <a:pt x="18413" y="41333"/>
                    <a:pt x="16879" y="41200"/>
                  </a:cubicBezTo>
                  <a:cubicBezTo>
                    <a:pt x="14210" y="41033"/>
                    <a:pt x="11575" y="40766"/>
                    <a:pt x="8906" y="40533"/>
                  </a:cubicBezTo>
                  <a:cubicBezTo>
                    <a:pt x="9273" y="35696"/>
                    <a:pt x="9607" y="30893"/>
                    <a:pt x="9974" y="26089"/>
                  </a:cubicBezTo>
                  <a:cubicBezTo>
                    <a:pt x="10408" y="20919"/>
                    <a:pt x="10808" y="15748"/>
                    <a:pt x="11208" y="10578"/>
                  </a:cubicBezTo>
                  <a:cubicBezTo>
                    <a:pt x="11408" y="7709"/>
                    <a:pt x="11775" y="4807"/>
                    <a:pt x="11608" y="1905"/>
                  </a:cubicBezTo>
                  <a:cubicBezTo>
                    <a:pt x="11608" y="1738"/>
                    <a:pt x="11575" y="1638"/>
                    <a:pt x="11475" y="1505"/>
                  </a:cubicBezTo>
                  <a:cubicBezTo>
                    <a:pt x="11283" y="1058"/>
                    <a:pt x="10908" y="702"/>
                    <a:pt x="10437" y="702"/>
                  </a:cubicBezTo>
                  <a:cubicBezTo>
                    <a:pt x="10416" y="702"/>
                    <a:pt x="10395" y="703"/>
                    <a:pt x="10374" y="704"/>
                  </a:cubicBezTo>
                  <a:cubicBezTo>
                    <a:pt x="8506" y="804"/>
                    <a:pt x="6605" y="871"/>
                    <a:pt x="4737" y="1005"/>
                  </a:cubicBezTo>
                  <a:cubicBezTo>
                    <a:pt x="4003" y="1038"/>
                    <a:pt x="3503" y="1538"/>
                    <a:pt x="3403" y="2339"/>
                  </a:cubicBezTo>
                  <a:cubicBezTo>
                    <a:pt x="3236" y="4407"/>
                    <a:pt x="3169" y="6475"/>
                    <a:pt x="3069" y="8543"/>
                  </a:cubicBezTo>
                  <a:cubicBezTo>
                    <a:pt x="3002" y="10678"/>
                    <a:pt x="2769" y="12746"/>
                    <a:pt x="2602" y="14881"/>
                  </a:cubicBezTo>
                  <a:cubicBezTo>
                    <a:pt x="2335" y="19017"/>
                    <a:pt x="2002" y="23187"/>
                    <a:pt x="1668" y="27323"/>
                  </a:cubicBezTo>
                  <a:cubicBezTo>
                    <a:pt x="1368" y="31493"/>
                    <a:pt x="1034" y="35696"/>
                    <a:pt x="701" y="39866"/>
                  </a:cubicBezTo>
                  <a:cubicBezTo>
                    <a:pt x="601" y="40900"/>
                    <a:pt x="534" y="41934"/>
                    <a:pt x="400" y="43001"/>
                  </a:cubicBezTo>
                  <a:cubicBezTo>
                    <a:pt x="267" y="44002"/>
                    <a:pt x="67" y="45069"/>
                    <a:pt x="33" y="46070"/>
                  </a:cubicBezTo>
                  <a:cubicBezTo>
                    <a:pt x="0" y="47271"/>
                    <a:pt x="901" y="47938"/>
                    <a:pt x="2002" y="48172"/>
                  </a:cubicBezTo>
                  <a:cubicBezTo>
                    <a:pt x="3002" y="48372"/>
                    <a:pt x="4003" y="48572"/>
                    <a:pt x="5004" y="48739"/>
                  </a:cubicBezTo>
                  <a:cubicBezTo>
                    <a:pt x="13176" y="50073"/>
                    <a:pt x="21415" y="50507"/>
                    <a:pt x="29688" y="50773"/>
                  </a:cubicBezTo>
                  <a:cubicBezTo>
                    <a:pt x="30518" y="50773"/>
                    <a:pt x="31401" y="50879"/>
                    <a:pt x="32290" y="50879"/>
                  </a:cubicBezTo>
                  <a:cubicBezTo>
                    <a:pt x="32401" y="50879"/>
                    <a:pt x="32512" y="50877"/>
                    <a:pt x="32623" y="50874"/>
                  </a:cubicBezTo>
                  <a:cubicBezTo>
                    <a:pt x="33891" y="50840"/>
                    <a:pt x="34558" y="50040"/>
                    <a:pt x="34692" y="48839"/>
                  </a:cubicBezTo>
                  <a:cubicBezTo>
                    <a:pt x="34892" y="46771"/>
                    <a:pt x="34958" y="44702"/>
                    <a:pt x="35125" y="42601"/>
                  </a:cubicBezTo>
                  <a:cubicBezTo>
                    <a:pt x="35425" y="38431"/>
                    <a:pt x="35759" y="34228"/>
                    <a:pt x="36059" y="30059"/>
                  </a:cubicBezTo>
                  <a:cubicBezTo>
                    <a:pt x="36626" y="21719"/>
                    <a:pt x="37227" y="13380"/>
                    <a:pt x="37860" y="5041"/>
                  </a:cubicBezTo>
                  <a:lnTo>
                    <a:pt x="38094" y="1905"/>
                  </a:lnTo>
                  <a:cubicBezTo>
                    <a:pt x="38127" y="1371"/>
                    <a:pt x="37627" y="671"/>
                    <a:pt x="36993" y="538"/>
                  </a:cubicBezTo>
                  <a:cubicBezTo>
                    <a:pt x="34734" y="197"/>
                    <a:pt x="32475" y="0"/>
                    <a:pt x="30162" y="0"/>
                  </a:cubicBezTo>
                  <a:close/>
                </a:path>
              </a:pathLst>
            </a:custGeom>
            <a:solidFill>
              <a:srgbClr val="FFB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 flipH="1">
              <a:off x="6781875" y="-13082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 flipH="1">
              <a:off x="6932825" y="-112272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8"/>
          <p:cNvGrpSpPr/>
          <p:nvPr/>
        </p:nvGrpSpPr>
        <p:grpSpPr>
          <a:xfrm rot="5400000">
            <a:off x="63041" y="3970569"/>
            <a:ext cx="1735016" cy="2170186"/>
            <a:chOff x="3429275" y="3800075"/>
            <a:chExt cx="1225900" cy="1533375"/>
          </a:xfrm>
        </p:grpSpPr>
        <p:sp>
          <p:nvSpPr>
            <p:cNvPr id="399" name="Google Shape;399;p28"/>
            <p:cNvSpPr/>
            <p:nvPr/>
          </p:nvSpPr>
          <p:spPr>
            <a:xfrm>
              <a:off x="3764525" y="4562375"/>
              <a:ext cx="407825" cy="386625"/>
            </a:xfrm>
            <a:custGeom>
              <a:rect b="b" l="l" r="r" t="t"/>
              <a:pathLst>
                <a:path extrusionOk="0" h="15465" w="16313">
                  <a:moveTo>
                    <a:pt x="7962" y="0"/>
                  </a:moveTo>
                  <a:cubicBezTo>
                    <a:pt x="5975" y="0"/>
                    <a:pt x="4021" y="683"/>
                    <a:pt x="2569" y="2155"/>
                  </a:cubicBezTo>
                  <a:cubicBezTo>
                    <a:pt x="1368" y="3423"/>
                    <a:pt x="568" y="5024"/>
                    <a:pt x="401" y="6792"/>
                  </a:cubicBezTo>
                  <a:cubicBezTo>
                    <a:pt x="1" y="10361"/>
                    <a:pt x="2436" y="13864"/>
                    <a:pt x="5805" y="14998"/>
                  </a:cubicBezTo>
                  <a:cubicBezTo>
                    <a:pt x="6805" y="15331"/>
                    <a:pt x="7906" y="15465"/>
                    <a:pt x="8940" y="15465"/>
                  </a:cubicBezTo>
                  <a:cubicBezTo>
                    <a:pt x="12076" y="15465"/>
                    <a:pt x="14311" y="13463"/>
                    <a:pt x="15412" y="10628"/>
                  </a:cubicBezTo>
                  <a:cubicBezTo>
                    <a:pt x="16145" y="8627"/>
                    <a:pt x="16312" y="6425"/>
                    <a:pt x="15345" y="4424"/>
                  </a:cubicBezTo>
                  <a:cubicBezTo>
                    <a:pt x="14644" y="2823"/>
                    <a:pt x="13243" y="1488"/>
                    <a:pt x="11642" y="788"/>
                  </a:cubicBezTo>
                  <a:cubicBezTo>
                    <a:pt x="10481" y="272"/>
                    <a:pt x="9215" y="0"/>
                    <a:pt x="7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4154800" y="4856475"/>
              <a:ext cx="500375" cy="476975"/>
            </a:xfrm>
            <a:custGeom>
              <a:rect b="b" l="l" r="r" t="t"/>
              <a:pathLst>
                <a:path extrusionOk="0" h="19079" w="20015">
                  <a:moveTo>
                    <a:pt x="9784" y="0"/>
                  </a:moveTo>
                  <a:cubicBezTo>
                    <a:pt x="7350" y="0"/>
                    <a:pt x="4957" y="839"/>
                    <a:pt x="3170" y="2667"/>
                  </a:cubicBezTo>
                  <a:cubicBezTo>
                    <a:pt x="1635" y="4235"/>
                    <a:pt x="668" y="6203"/>
                    <a:pt x="468" y="8371"/>
                  </a:cubicBezTo>
                  <a:cubicBezTo>
                    <a:pt x="1" y="12774"/>
                    <a:pt x="3003" y="17110"/>
                    <a:pt x="7139" y="18511"/>
                  </a:cubicBezTo>
                  <a:cubicBezTo>
                    <a:pt x="8373" y="18912"/>
                    <a:pt x="9708" y="19079"/>
                    <a:pt x="11009" y="19079"/>
                  </a:cubicBezTo>
                  <a:cubicBezTo>
                    <a:pt x="14811" y="19079"/>
                    <a:pt x="17647" y="16577"/>
                    <a:pt x="18948" y="13108"/>
                  </a:cubicBezTo>
                  <a:cubicBezTo>
                    <a:pt x="19848" y="10673"/>
                    <a:pt x="20015" y="7937"/>
                    <a:pt x="18981" y="5502"/>
                  </a:cubicBezTo>
                  <a:cubicBezTo>
                    <a:pt x="18080" y="3501"/>
                    <a:pt x="16346" y="1866"/>
                    <a:pt x="14378" y="999"/>
                  </a:cubicBezTo>
                  <a:cubicBezTo>
                    <a:pt x="12929" y="347"/>
                    <a:pt x="11348" y="0"/>
                    <a:pt x="9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4144800" y="4323800"/>
              <a:ext cx="246875" cy="234100"/>
            </a:xfrm>
            <a:custGeom>
              <a:rect b="b" l="l" r="r" t="t"/>
              <a:pathLst>
                <a:path extrusionOk="0" h="9364" w="9875">
                  <a:moveTo>
                    <a:pt x="4808" y="0"/>
                  </a:moveTo>
                  <a:cubicBezTo>
                    <a:pt x="3593" y="0"/>
                    <a:pt x="2395" y="424"/>
                    <a:pt x="1535" y="1324"/>
                  </a:cubicBezTo>
                  <a:cubicBezTo>
                    <a:pt x="768" y="2058"/>
                    <a:pt x="334" y="3059"/>
                    <a:pt x="201" y="4126"/>
                  </a:cubicBezTo>
                  <a:cubicBezTo>
                    <a:pt x="0" y="6294"/>
                    <a:pt x="1435" y="8396"/>
                    <a:pt x="3503" y="9063"/>
                  </a:cubicBezTo>
                  <a:cubicBezTo>
                    <a:pt x="4103" y="9297"/>
                    <a:pt x="4770" y="9363"/>
                    <a:pt x="5404" y="9363"/>
                  </a:cubicBezTo>
                  <a:cubicBezTo>
                    <a:pt x="7272" y="9363"/>
                    <a:pt x="8707" y="8163"/>
                    <a:pt x="9340" y="6461"/>
                  </a:cubicBezTo>
                  <a:cubicBezTo>
                    <a:pt x="9774" y="5227"/>
                    <a:pt x="9874" y="3859"/>
                    <a:pt x="9274" y="2692"/>
                  </a:cubicBezTo>
                  <a:cubicBezTo>
                    <a:pt x="8873" y="1691"/>
                    <a:pt x="8006" y="891"/>
                    <a:pt x="7039" y="490"/>
                  </a:cubicBezTo>
                  <a:cubicBezTo>
                    <a:pt x="6343" y="168"/>
                    <a:pt x="5572" y="0"/>
                    <a:pt x="4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3470975" y="4618700"/>
              <a:ext cx="184325" cy="175200"/>
            </a:xfrm>
            <a:custGeom>
              <a:rect b="b" l="l" r="r" t="t"/>
              <a:pathLst>
                <a:path extrusionOk="0" h="7008" w="7373">
                  <a:moveTo>
                    <a:pt x="3647" y="1"/>
                  </a:moveTo>
                  <a:cubicBezTo>
                    <a:pt x="2741" y="1"/>
                    <a:pt x="1847" y="325"/>
                    <a:pt x="1168" y="1003"/>
                  </a:cubicBezTo>
                  <a:cubicBezTo>
                    <a:pt x="601" y="1537"/>
                    <a:pt x="234" y="2271"/>
                    <a:pt x="168" y="3071"/>
                  </a:cubicBezTo>
                  <a:cubicBezTo>
                    <a:pt x="1" y="4706"/>
                    <a:pt x="1102" y="6274"/>
                    <a:pt x="2636" y="6774"/>
                  </a:cubicBezTo>
                  <a:cubicBezTo>
                    <a:pt x="3103" y="6907"/>
                    <a:pt x="3603" y="7007"/>
                    <a:pt x="4037" y="7007"/>
                  </a:cubicBezTo>
                  <a:cubicBezTo>
                    <a:pt x="5471" y="7007"/>
                    <a:pt x="6472" y="6073"/>
                    <a:pt x="6972" y="4773"/>
                  </a:cubicBezTo>
                  <a:cubicBezTo>
                    <a:pt x="7306" y="3872"/>
                    <a:pt x="7373" y="2871"/>
                    <a:pt x="6972" y="2037"/>
                  </a:cubicBezTo>
                  <a:cubicBezTo>
                    <a:pt x="6672" y="1270"/>
                    <a:pt x="6005" y="703"/>
                    <a:pt x="5305" y="369"/>
                  </a:cubicBezTo>
                  <a:cubicBezTo>
                    <a:pt x="4780" y="126"/>
                    <a:pt x="4211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3877950" y="5081550"/>
              <a:ext cx="182650" cy="175175"/>
            </a:xfrm>
            <a:custGeom>
              <a:rect b="b" l="l" r="r" t="t"/>
              <a:pathLst>
                <a:path extrusionOk="0" h="7007" w="7306">
                  <a:moveTo>
                    <a:pt x="3615" y="0"/>
                  </a:moveTo>
                  <a:cubicBezTo>
                    <a:pt x="2712" y="0"/>
                    <a:pt x="1826" y="324"/>
                    <a:pt x="1168" y="1002"/>
                  </a:cubicBezTo>
                  <a:cubicBezTo>
                    <a:pt x="567" y="1536"/>
                    <a:pt x="234" y="2270"/>
                    <a:pt x="167" y="3071"/>
                  </a:cubicBezTo>
                  <a:cubicBezTo>
                    <a:pt x="0" y="4705"/>
                    <a:pt x="1068" y="6273"/>
                    <a:pt x="2602" y="6773"/>
                  </a:cubicBezTo>
                  <a:cubicBezTo>
                    <a:pt x="3069" y="6907"/>
                    <a:pt x="3569" y="7007"/>
                    <a:pt x="4036" y="7007"/>
                  </a:cubicBezTo>
                  <a:cubicBezTo>
                    <a:pt x="5437" y="7007"/>
                    <a:pt x="6438" y="6073"/>
                    <a:pt x="6938" y="4772"/>
                  </a:cubicBezTo>
                  <a:cubicBezTo>
                    <a:pt x="7272" y="3904"/>
                    <a:pt x="7305" y="2870"/>
                    <a:pt x="6938" y="2036"/>
                  </a:cubicBezTo>
                  <a:cubicBezTo>
                    <a:pt x="6672" y="1269"/>
                    <a:pt x="6004" y="702"/>
                    <a:pt x="5271" y="369"/>
                  </a:cubicBezTo>
                  <a:cubicBezTo>
                    <a:pt x="4746" y="126"/>
                    <a:pt x="4177" y="0"/>
                    <a:pt x="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4310750" y="4648325"/>
              <a:ext cx="119275" cy="113875"/>
            </a:xfrm>
            <a:custGeom>
              <a:rect b="b" l="l" r="r" t="t"/>
              <a:pathLst>
                <a:path extrusionOk="0" h="4555" w="4771">
                  <a:moveTo>
                    <a:pt x="2371" y="1"/>
                  </a:moveTo>
                  <a:cubicBezTo>
                    <a:pt x="1784" y="1"/>
                    <a:pt x="1200" y="200"/>
                    <a:pt x="768" y="652"/>
                  </a:cubicBezTo>
                  <a:cubicBezTo>
                    <a:pt x="434" y="1019"/>
                    <a:pt x="201" y="1519"/>
                    <a:pt x="134" y="2020"/>
                  </a:cubicBezTo>
                  <a:cubicBezTo>
                    <a:pt x="0" y="3054"/>
                    <a:pt x="734" y="4088"/>
                    <a:pt x="1735" y="4421"/>
                  </a:cubicBezTo>
                  <a:cubicBezTo>
                    <a:pt x="2035" y="4522"/>
                    <a:pt x="2369" y="4555"/>
                    <a:pt x="2636" y="4555"/>
                  </a:cubicBezTo>
                  <a:cubicBezTo>
                    <a:pt x="3570" y="4555"/>
                    <a:pt x="4237" y="3988"/>
                    <a:pt x="4537" y="3154"/>
                  </a:cubicBezTo>
                  <a:cubicBezTo>
                    <a:pt x="4737" y="2553"/>
                    <a:pt x="4771" y="1886"/>
                    <a:pt x="4537" y="1319"/>
                  </a:cubicBezTo>
                  <a:cubicBezTo>
                    <a:pt x="4304" y="786"/>
                    <a:pt x="3903" y="419"/>
                    <a:pt x="3436" y="218"/>
                  </a:cubicBezTo>
                  <a:cubicBezTo>
                    <a:pt x="3104" y="78"/>
                    <a:pt x="2737" y="1"/>
                    <a:pt x="2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3429275" y="4905900"/>
              <a:ext cx="399500" cy="380025"/>
            </a:xfrm>
            <a:custGeom>
              <a:rect b="b" l="l" r="r" t="t"/>
              <a:pathLst>
                <a:path extrusionOk="0" h="15201" w="15980">
                  <a:moveTo>
                    <a:pt x="7790" y="0"/>
                  </a:moveTo>
                  <a:cubicBezTo>
                    <a:pt x="5831" y="0"/>
                    <a:pt x="3911" y="675"/>
                    <a:pt x="2503" y="2124"/>
                  </a:cubicBezTo>
                  <a:cubicBezTo>
                    <a:pt x="1335" y="3392"/>
                    <a:pt x="535" y="4960"/>
                    <a:pt x="368" y="6661"/>
                  </a:cubicBezTo>
                  <a:cubicBezTo>
                    <a:pt x="1" y="10197"/>
                    <a:pt x="2369" y="13632"/>
                    <a:pt x="5672" y="14733"/>
                  </a:cubicBezTo>
                  <a:cubicBezTo>
                    <a:pt x="6672" y="15067"/>
                    <a:pt x="7706" y="15200"/>
                    <a:pt x="8774" y="15200"/>
                  </a:cubicBezTo>
                  <a:cubicBezTo>
                    <a:pt x="11843" y="15200"/>
                    <a:pt x="14044" y="13199"/>
                    <a:pt x="15112" y="10430"/>
                  </a:cubicBezTo>
                  <a:cubicBezTo>
                    <a:pt x="15846" y="8462"/>
                    <a:pt x="15979" y="6260"/>
                    <a:pt x="15112" y="4392"/>
                  </a:cubicBezTo>
                  <a:cubicBezTo>
                    <a:pt x="14378" y="2791"/>
                    <a:pt x="12977" y="1524"/>
                    <a:pt x="11442" y="790"/>
                  </a:cubicBezTo>
                  <a:cubicBezTo>
                    <a:pt x="10290" y="272"/>
                    <a:pt x="9032" y="0"/>
                    <a:pt x="7790" y="0"/>
                  </a:cubicBezTo>
                  <a:close/>
                </a:path>
              </a:pathLst>
            </a:custGeom>
            <a:solidFill>
              <a:srgbClr val="FFD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553550" y="3800075"/>
              <a:ext cx="512050" cy="688375"/>
            </a:xfrm>
            <a:custGeom>
              <a:rect b="b" l="l" r="r" t="t"/>
              <a:pathLst>
                <a:path extrusionOk="0" h="27535" w="20482">
                  <a:moveTo>
                    <a:pt x="7818" y="0"/>
                  </a:moveTo>
                  <a:cubicBezTo>
                    <a:pt x="7277" y="0"/>
                    <a:pt x="6740" y="163"/>
                    <a:pt x="6171" y="391"/>
                  </a:cubicBezTo>
                  <a:cubicBezTo>
                    <a:pt x="4337" y="1091"/>
                    <a:pt x="2502" y="1725"/>
                    <a:pt x="701" y="2492"/>
                  </a:cubicBezTo>
                  <a:cubicBezTo>
                    <a:pt x="334" y="2726"/>
                    <a:pt x="0" y="3293"/>
                    <a:pt x="34" y="3727"/>
                  </a:cubicBezTo>
                  <a:cubicBezTo>
                    <a:pt x="300" y="7463"/>
                    <a:pt x="234" y="11265"/>
                    <a:pt x="367" y="15001"/>
                  </a:cubicBezTo>
                  <a:cubicBezTo>
                    <a:pt x="467" y="16836"/>
                    <a:pt x="534" y="18737"/>
                    <a:pt x="634" y="20605"/>
                  </a:cubicBezTo>
                  <a:cubicBezTo>
                    <a:pt x="667" y="22407"/>
                    <a:pt x="734" y="24141"/>
                    <a:pt x="1001" y="25909"/>
                  </a:cubicBezTo>
                  <a:lnTo>
                    <a:pt x="1001" y="25976"/>
                  </a:lnTo>
                  <a:cubicBezTo>
                    <a:pt x="867" y="26576"/>
                    <a:pt x="1068" y="27177"/>
                    <a:pt x="1701" y="27444"/>
                  </a:cubicBezTo>
                  <a:cubicBezTo>
                    <a:pt x="1843" y="27506"/>
                    <a:pt x="1989" y="27535"/>
                    <a:pt x="2135" y="27535"/>
                  </a:cubicBezTo>
                  <a:cubicBezTo>
                    <a:pt x="2539" y="27535"/>
                    <a:pt x="2942" y="27311"/>
                    <a:pt x="3236" y="26943"/>
                  </a:cubicBezTo>
                  <a:cubicBezTo>
                    <a:pt x="5804" y="23908"/>
                    <a:pt x="9340" y="20272"/>
                    <a:pt x="10808" y="18971"/>
                  </a:cubicBezTo>
                  <a:cubicBezTo>
                    <a:pt x="13810" y="16269"/>
                    <a:pt x="16846" y="13500"/>
                    <a:pt x="19981" y="10898"/>
                  </a:cubicBezTo>
                  <a:cubicBezTo>
                    <a:pt x="20415" y="10498"/>
                    <a:pt x="20481" y="9598"/>
                    <a:pt x="20014" y="9164"/>
                  </a:cubicBezTo>
                  <a:cubicBezTo>
                    <a:pt x="17046" y="6796"/>
                    <a:pt x="14044" y="4494"/>
                    <a:pt x="11175" y="2092"/>
                  </a:cubicBezTo>
                  <a:cubicBezTo>
                    <a:pt x="10474" y="1492"/>
                    <a:pt x="9874" y="758"/>
                    <a:pt x="9073" y="324"/>
                  </a:cubicBezTo>
                  <a:cubicBezTo>
                    <a:pt x="8642" y="94"/>
                    <a:pt x="8229" y="0"/>
                    <a:pt x="7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816225" y="4262850"/>
              <a:ext cx="262725" cy="230025"/>
            </a:xfrm>
            <a:custGeom>
              <a:rect b="b" l="l" r="r" t="t"/>
              <a:pathLst>
                <a:path extrusionOk="0" h="9201" w="10509">
                  <a:moveTo>
                    <a:pt x="6633" y="0"/>
                  </a:moveTo>
                  <a:cubicBezTo>
                    <a:pt x="6529" y="0"/>
                    <a:pt x="6427" y="30"/>
                    <a:pt x="6339" y="93"/>
                  </a:cubicBezTo>
                  <a:cubicBezTo>
                    <a:pt x="5938" y="393"/>
                    <a:pt x="5538" y="593"/>
                    <a:pt x="5204" y="927"/>
                  </a:cubicBezTo>
                  <a:cubicBezTo>
                    <a:pt x="4871" y="1260"/>
                    <a:pt x="4537" y="1561"/>
                    <a:pt x="4204" y="1828"/>
                  </a:cubicBezTo>
                  <a:cubicBezTo>
                    <a:pt x="3503" y="2461"/>
                    <a:pt x="2836" y="3095"/>
                    <a:pt x="2169" y="3729"/>
                  </a:cubicBezTo>
                  <a:cubicBezTo>
                    <a:pt x="1869" y="3996"/>
                    <a:pt x="1535" y="4296"/>
                    <a:pt x="1235" y="4596"/>
                  </a:cubicBezTo>
                  <a:cubicBezTo>
                    <a:pt x="901" y="4963"/>
                    <a:pt x="401" y="5297"/>
                    <a:pt x="268" y="5797"/>
                  </a:cubicBezTo>
                  <a:cubicBezTo>
                    <a:pt x="1" y="6831"/>
                    <a:pt x="1101" y="7632"/>
                    <a:pt x="1869" y="8165"/>
                  </a:cubicBezTo>
                  <a:cubicBezTo>
                    <a:pt x="2791" y="8831"/>
                    <a:pt x="3783" y="9200"/>
                    <a:pt x="4769" y="9200"/>
                  </a:cubicBezTo>
                  <a:cubicBezTo>
                    <a:pt x="5709" y="9200"/>
                    <a:pt x="6643" y="8865"/>
                    <a:pt x="7506" y="8132"/>
                  </a:cubicBezTo>
                  <a:cubicBezTo>
                    <a:pt x="9908" y="6097"/>
                    <a:pt x="10508" y="2128"/>
                    <a:pt x="7406" y="326"/>
                  </a:cubicBezTo>
                  <a:cubicBezTo>
                    <a:pt x="7273" y="260"/>
                    <a:pt x="7206" y="260"/>
                    <a:pt x="7106" y="226"/>
                  </a:cubicBezTo>
                  <a:cubicBezTo>
                    <a:pt x="6981" y="81"/>
                    <a:pt x="6805" y="0"/>
                    <a:pt x="6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28"/>
          <p:cNvGrpSpPr/>
          <p:nvPr/>
        </p:nvGrpSpPr>
        <p:grpSpPr>
          <a:xfrm rot="7199872">
            <a:off x="6906026" y="-548333"/>
            <a:ext cx="2297151" cy="2521924"/>
            <a:chOff x="-312899" y="-249103"/>
            <a:chExt cx="2297003" cy="2521761"/>
          </a:xfrm>
        </p:grpSpPr>
        <p:sp>
          <p:nvSpPr>
            <p:cNvPr id="409" name="Google Shape;409;p28"/>
            <p:cNvSpPr/>
            <p:nvPr/>
          </p:nvSpPr>
          <p:spPr>
            <a:xfrm rot="624563">
              <a:off x="597352" y="-185837"/>
              <a:ext cx="742269" cy="460650"/>
            </a:xfrm>
            <a:custGeom>
              <a:rect b="b" l="l" r="r" t="t"/>
              <a:pathLst>
                <a:path extrusionOk="0" h="14077" w="22683">
                  <a:moveTo>
                    <a:pt x="1034" y="0"/>
                  </a:moveTo>
                  <a:cubicBezTo>
                    <a:pt x="500" y="0"/>
                    <a:pt x="0" y="500"/>
                    <a:pt x="33" y="1001"/>
                  </a:cubicBezTo>
                  <a:lnTo>
                    <a:pt x="33" y="1134"/>
                  </a:lnTo>
                  <a:cubicBezTo>
                    <a:pt x="0" y="1234"/>
                    <a:pt x="0" y="1301"/>
                    <a:pt x="0" y="1434"/>
                  </a:cubicBezTo>
                  <a:cubicBezTo>
                    <a:pt x="33" y="5104"/>
                    <a:pt x="234" y="8773"/>
                    <a:pt x="367" y="12442"/>
                  </a:cubicBezTo>
                  <a:cubicBezTo>
                    <a:pt x="400" y="13009"/>
                    <a:pt x="834" y="13410"/>
                    <a:pt x="1368" y="13443"/>
                  </a:cubicBezTo>
                  <a:cubicBezTo>
                    <a:pt x="8072" y="13910"/>
                    <a:pt x="14811" y="14077"/>
                    <a:pt x="21515" y="14077"/>
                  </a:cubicBezTo>
                  <a:cubicBezTo>
                    <a:pt x="22049" y="14077"/>
                    <a:pt x="22516" y="13610"/>
                    <a:pt x="22516" y="13076"/>
                  </a:cubicBezTo>
                  <a:cubicBezTo>
                    <a:pt x="22683" y="9107"/>
                    <a:pt x="22683" y="5137"/>
                    <a:pt x="22650" y="1168"/>
                  </a:cubicBezTo>
                  <a:cubicBezTo>
                    <a:pt x="22650" y="634"/>
                    <a:pt x="22183" y="167"/>
                    <a:pt x="21649" y="167"/>
                  </a:cubicBezTo>
                  <a:cubicBezTo>
                    <a:pt x="18953" y="193"/>
                    <a:pt x="16263" y="214"/>
                    <a:pt x="13577" y="214"/>
                  </a:cubicBezTo>
                  <a:cubicBezTo>
                    <a:pt x="9384" y="214"/>
                    <a:pt x="5203" y="163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 rot="624563">
              <a:off x="1452622" y="-47153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 rot="624563">
              <a:off x="290368" y="-104042"/>
              <a:ext cx="562191" cy="650610"/>
            </a:xfrm>
            <a:custGeom>
              <a:rect b="b" l="l" r="r" t="t"/>
              <a:pathLst>
                <a:path extrusionOk="0" h="19882" w="17180">
                  <a:moveTo>
                    <a:pt x="15545" y="0"/>
                  </a:moveTo>
                  <a:cubicBezTo>
                    <a:pt x="15344" y="0"/>
                    <a:pt x="15144" y="34"/>
                    <a:pt x="14911" y="134"/>
                  </a:cubicBezTo>
                  <a:cubicBezTo>
                    <a:pt x="14711" y="200"/>
                    <a:pt x="14544" y="301"/>
                    <a:pt x="14377" y="467"/>
                  </a:cubicBezTo>
                  <a:cubicBezTo>
                    <a:pt x="14210" y="634"/>
                    <a:pt x="14144" y="801"/>
                    <a:pt x="14044" y="1001"/>
                  </a:cubicBezTo>
                  <a:cubicBezTo>
                    <a:pt x="13977" y="1201"/>
                    <a:pt x="13877" y="1435"/>
                    <a:pt x="13910" y="1635"/>
                  </a:cubicBezTo>
                  <a:cubicBezTo>
                    <a:pt x="13910" y="1768"/>
                    <a:pt x="13977" y="1835"/>
                    <a:pt x="13977" y="1968"/>
                  </a:cubicBezTo>
                  <a:cubicBezTo>
                    <a:pt x="13710" y="2269"/>
                    <a:pt x="13410" y="2602"/>
                    <a:pt x="13176" y="2936"/>
                  </a:cubicBezTo>
                  <a:cubicBezTo>
                    <a:pt x="12576" y="3636"/>
                    <a:pt x="12009" y="4337"/>
                    <a:pt x="11375" y="5037"/>
                  </a:cubicBezTo>
                  <a:cubicBezTo>
                    <a:pt x="10241" y="6438"/>
                    <a:pt x="9073" y="7806"/>
                    <a:pt x="7973" y="9174"/>
                  </a:cubicBezTo>
                  <a:cubicBezTo>
                    <a:pt x="5871" y="11709"/>
                    <a:pt x="3703" y="14177"/>
                    <a:pt x="1601" y="16679"/>
                  </a:cubicBezTo>
                  <a:cubicBezTo>
                    <a:pt x="1401" y="16679"/>
                    <a:pt x="1234" y="16712"/>
                    <a:pt x="1034" y="16812"/>
                  </a:cubicBezTo>
                  <a:cubicBezTo>
                    <a:pt x="834" y="16879"/>
                    <a:pt x="667" y="16979"/>
                    <a:pt x="501" y="17146"/>
                  </a:cubicBezTo>
                  <a:cubicBezTo>
                    <a:pt x="334" y="17313"/>
                    <a:pt x="234" y="17479"/>
                    <a:pt x="167" y="17680"/>
                  </a:cubicBezTo>
                  <a:cubicBezTo>
                    <a:pt x="67" y="17880"/>
                    <a:pt x="0" y="18080"/>
                    <a:pt x="34" y="18313"/>
                  </a:cubicBezTo>
                  <a:cubicBezTo>
                    <a:pt x="34" y="18413"/>
                    <a:pt x="67" y="18580"/>
                    <a:pt x="67" y="18714"/>
                  </a:cubicBezTo>
                  <a:cubicBezTo>
                    <a:pt x="167" y="19014"/>
                    <a:pt x="300" y="19214"/>
                    <a:pt x="501" y="19414"/>
                  </a:cubicBezTo>
                  <a:cubicBezTo>
                    <a:pt x="634" y="19514"/>
                    <a:pt x="701" y="19581"/>
                    <a:pt x="834" y="19681"/>
                  </a:cubicBezTo>
                  <a:cubicBezTo>
                    <a:pt x="1068" y="19848"/>
                    <a:pt x="1368" y="19881"/>
                    <a:pt x="1668" y="19881"/>
                  </a:cubicBezTo>
                  <a:cubicBezTo>
                    <a:pt x="1868" y="19881"/>
                    <a:pt x="2068" y="19848"/>
                    <a:pt x="2302" y="19748"/>
                  </a:cubicBezTo>
                  <a:cubicBezTo>
                    <a:pt x="2502" y="19681"/>
                    <a:pt x="2669" y="19581"/>
                    <a:pt x="2836" y="19414"/>
                  </a:cubicBezTo>
                  <a:cubicBezTo>
                    <a:pt x="3002" y="19247"/>
                    <a:pt x="3069" y="19081"/>
                    <a:pt x="3169" y="18880"/>
                  </a:cubicBezTo>
                  <a:cubicBezTo>
                    <a:pt x="3236" y="18680"/>
                    <a:pt x="3336" y="18480"/>
                    <a:pt x="3269" y="18247"/>
                  </a:cubicBezTo>
                  <a:cubicBezTo>
                    <a:pt x="3269" y="18147"/>
                    <a:pt x="3236" y="17980"/>
                    <a:pt x="3236" y="17846"/>
                  </a:cubicBezTo>
                  <a:cubicBezTo>
                    <a:pt x="3236" y="17813"/>
                    <a:pt x="3236" y="17813"/>
                    <a:pt x="3202" y="17813"/>
                  </a:cubicBezTo>
                  <a:cubicBezTo>
                    <a:pt x="5304" y="15378"/>
                    <a:pt x="7339" y="12876"/>
                    <a:pt x="9374" y="10474"/>
                  </a:cubicBezTo>
                  <a:cubicBezTo>
                    <a:pt x="10541" y="9107"/>
                    <a:pt x="11709" y="7672"/>
                    <a:pt x="12876" y="6238"/>
                  </a:cubicBezTo>
                  <a:cubicBezTo>
                    <a:pt x="13476" y="5538"/>
                    <a:pt x="14010" y="4870"/>
                    <a:pt x="14577" y="4170"/>
                  </a:cubicBezTo>
                  <a:cubicBezTo>
                    <a:pt x="14844" y="3870"/>
                    <a:pt x="15078" y="3536"/>
                    <a:pt x="15344" y="3203"/>
                  </a:cubicBezTo>
                  <a:lnTo>
                    <a:pt x="15511" y="3203"/>
                  </a:lnTo>
                  <a:cubicBezTo>
                    <a:pt x="15711" y="3203"/>
                    <a:pt x="15912" y="3169"/>
                    <a:pt x="16145" y="3103"/>
                  </a:cubicBezTo>
                  <a:cubicBezTo>
                    <a:pt x="16345" y="3002"/>
                    <a:pt x="16512" y="2936"/>
                    <a:pt x="16679" y="2769"/>
                  </a:cubicBezTo>
                  <a:cubicBezTo>
                    <a:pt x="16846" y="2602"/>
                    <a:pt x="16912" y="2435"/>
                    <a:pt x="17012" y="2202"/>
                  </a:cubicBezTo>
                  <a:cubicBezTo>
                    <a:pt x="17079" y="2002"/>
                    <a:pt x="17179" y="1802"/>
                    <a:pt x="17146" y="1601"/>
                  </a:cubicBezTo>
                  <a:cubicBezTo>
                    <a:pt x="17179" y="1468"/>
                    <a:pt x="17146" y="1335"/>
                    <a:pt x="17146" y="1168"/>
                  </a:cubicBezTo>
                  <a:cubicBezTo>
                    <a:pt x="17046" y="868"/>
                    <a:pt x="16912" y="667"/>
                    <a:pt x="16712" y="467"/>
                  </a:cubicBezTo>
                  <a:cubicBezTo>
                    <a:pt x="16579" y="367"/>
                    <a:pt x="16512" y="301"/>
                    <a:pt x="16379" y="200"/>
                  </a:cubicBezTo>
                  <a:cubicBezTo>
                    <a:pt x="16145" y="34"/>
                    <a:pt x="15845" y="0"/>
                    <a:pt x="1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8"/>
          <p:cNvGrpSpPr/>
          <p:nvPr/>
        </p:nvGrpSpPr>
        <p:grpSpPr>
          <a:xfrm>
            <a:off x="-186062" y="92500"/>
            <a:ext cx="1295125" cy="742225"/>
            <a:chOff x="3377575" y="1904775"/>
            <a:chExt cx="1295125" cy="742225"/>
          </a:xfrm>
        </p:grpSpPr>
        <p:sp>
          <p:nvSpPr>
            <p:cNvPr id="414" name="Google Shape;414;p28"/>
            <p:cNvSpPr/>
            <p:nvPr/>
          </p:nvSpPr>
          <p:spPr>
            <a:xfrm>
              <a:off x="4333275" y="2025925"/>
              <a:ext cx="339425" cy="329550"/>
            </a:xfrm>
            <a:custGeom>
              <a:rect b="b" l="l" r="r" t="t"/>
              <a:pathLst>
                <a:path extrusionOk="0" h="13182" w="13577">
                  <a:moveTo>
                    <a:pt x="12500" y="0"/>
                  </a:moveTo>
                  <a:cubicBezTo>
                    <a:pt x="12470" y="0"/>
                    <a:pt x="12440" y="2"/>
                    <a:pt x="12409" y="6"/>
                  </a:cubicBezTo>
                  <a:cubicBezTo>
                    <a:pt x="9367" y="219"/>
                    <a:pt x="6282" y="241"/>
                    <a:pt x="3223" y="241"/>
                  </a:cubicBezTo>
                  <a:cubicBezTo>
                    <a:pt x="2458" y="241"/>
                    <a:pt x="1695" y="239"/>
                    <a:pt x="934" y="239"/>
                  </a:cubicBezTo>
                  <a:cubicBezTo>
                    <a:pt x="434" y="239"/>
                    <a:pt x="0" y="673"/>
                    <a:pt x="0" y="1207"/>
                  </a:cubicBezTo>
                  <a:lnTo>
                    <a:pt x="234" y="12215"/>
                  </a:lnTo>
                  <a:cubicBezTo>
                    <a:pt x="234" y="12715"/>
                    <a:pt x="667" y="13182"/>
                    <a:pt x="1201" y="13182"/>
                  </a:cubicBezTo>
                  <a:cubicBezTo>
                    <a:pt x="3069" y="13082"/>
                    <a:pt x="4937" y="13015"/>
                    <a:pt x="6838" y="12982"/>
                  </a:cubicBezTo>
                  <a:cubicBezTo>
                    <a:pt x="8139" y="12935"/>
                    <a:pt x="9439" y="12873"/>
                    <a:pt x="10751" y="12873"/>
                  </a:cubicBezTo>
                  <a:cubicBezTo>
                    <a:pt x="11323" y="12873"/>
                    <a:pt x="11898" y="12885"/>
                    <a:pt x="12476" y="12915"/>
                  </a:cubicBezTo>
                  <a:cubicBezTo>
                    <a:pt x="12505" y="12919"/>
                    <a:pt x="12534" y="12920"/>
                    <a:pt x="12563" y="12920"/>
                  </a:cubicBezTo>
                  <a:cubicBezTo>
                    <a:pt x="13093" y="12920"/>
                    <a:pt x="13543" y="12354"/>
                    <a:pt x="13543" y="11848"/>
                  </a:cubicBezTo>
                  <a:cubicBezTo>
                    <a:pt x="13576" y="10146"/>
                    <a:pt x="13576" y="8412"/>
                    <a:pt x="13576" y="6711"/>
                  </a:cubicBezTo>
                  <a:lnTo>
                    <a:pt x="13576" y="4309"/>
                  </a:lnTo>
                  <a:cubicBezTo>
                    <a:pt x="13543" y="3809"/>
                    <a:pt x="13543" y="3275"/>
                    <a:pt x="13443" y="2808"/>
                  </a:cubicBezTo>
                  <a:cubicBezTo>
                    <a:pt x="13443" y="2207"/>
                    <a:pt x="13443" y="1574"/>
                    <a:pt x="13410" y="1007"/>
                  </a:cubicBezTo>
                  <a:cubicBezTo>
                    <a:pt x="13378" y="533"/>
                    <a:pt x="13018" y="0"/>
                    <a:pt x="12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377575" y="1904775"/>
              <a:ext cx="1181700" cy="742225"/>
            </a:xfrm>
            <a:custGeom>
              <a:rect b="b" l="l" r="r" t="t"/>
              <a:pathLst>
                <a:path extrusionOk="0" h="29689" w="47268">
                  <a:moveTo>
                    <a:pt x="33782" y="0"/>
                  </a:moveTo>
                  <a:cubicBezTo>
                    <a:pt x="33276" y="0"/>
                    <a:pt x="32769" y="4"/>
                    <a:pt x="32257" y="15"/>
                  </a:cubicBezTo>
                  <a:cubicBezTo>
                    <a:pt x="30623" y="48"/>
                    <a:pt x="29022" y="48"/>
                    <a:pt x="27420" y="249"/>
                  </a:cubicBezTo>
                  <a:cubicBezTo>
                    <a:pt x="26553" y="382"/>
                    <a:pt x="26420" y="682"/>
                    <a:pt x="26420" y="2417"/>
                  </a:cubicBezTo>
                  <a:cubicBezTo>
                    <a:pt x="26420" y="3551"/>
                    <a:pt x="26586" y="4652"/>
                    <a:pt x="26420" y="5719"/>
                  </a:cubicBezTo>
                  <a:cubicBezTo>
                    <a:pt x="25753" y="10423"/>
                    <a:pt x="22717" y="14592"/>
                    <a:pt x="18614" y="17027"/>
                  </a:cubicBezTo>
                  <a:cubicBezTo>
                    <a:pt x="16079" y="18562"/>
                    <a:pt x="13210" y="19496"/>
                    <a:pt x="10241" y="19996"/>
                  </a:cubicBezTo>
                  <a:cubicBezTo>
                    <a:pt x="8740" y="20230"/>
                    <a:pt x="7239" y="20330"/>
                    <a:pt x="5738" y="20363"/>
                  </a:cubicBezTo>
                  <a:cubicBezTo>
                    <a:pt x="5004" y="20363"/>
                    <a:pt x="4204" y="20363"/>
                    <a:pt x="3437" y="20330"/>
                  </a:cubicBezTo>
                  <a:cubicBezTo>
                    <a:pt x="3008" y="20291"/>
                    <a:pt x="2318" y="20195"/>
                    <a:pt x="1686" y="20195"/>
                  </a:cubicBezTo>
                  <a:cubicBezTo>
                    <a:pt x="1234" y="20195"/>
                    <a:pt x="812" y="20244"/>
                    <a:pt x="535" y="20396"/>
                  </a:cubicBezTo>
                  <a:cubicBezTo>
                    <a:pt x="1" y="20730"/>
                    <a:pt x="101" y="23932"/>
                    <a:pt x="68" y="24599"/>
                  </a:cubicBezTo>
                  <a:cubicBezTo>
                    <a:pt x="34" y="25834"/>
                    <a:pt x="34" y="27034"/>
                    <a:pt x="1" y="28235"/>
                  </a:cubicBezTo>
                  <a:cubicBezTo>
                    <a:pt x="1" y="29036"/>
                    <a:pt x="668" y="29670"/>
                    <a:pt x="1402" y="29670"/>
                  </a:cubicBezTo>
                  <a:cubicBezTo>
                    <a:pt x="2542" y="29683"/>
                    <a:pt x="3680" y="29688"/>
                    <a:pt x="4818" y="29688"/>
                  </a:cubicBezTo>
                  <a:cubicBezTo>
                    <a:pt x="9507" y="29688"/>
                    <a:pt x="14183" y="29596"/>
                    <a:pt x="18881" y="29570"/>
                  </a:cubicBezTo>
                  <a:cubicBezTo>
                    <a:pt x="24718" y="29536"/>
                    <a:pt x="30589" y="29503"/>
                    <a:pt x="36427" y="29403"/>
                  </a:cubicBezTo>
                  <a:cubicBezTo>
                    <a:pt x="38061" y="29403"/>
                    <a:pt x="39696" y="29369"/>
                    <a:pt x="41297" y="29369"/>
                  </a:cubicBezTo>
                  <a:cubicBezTo>
                    <a:pt x="42131" y="29369"/>
                    <a:pt x="42965" y="29369"/>
                    <a:pt x="43799" y="29336"/>
                  </a:cubicBezTo>
                  <a:cubicBezTo>
                    <a:pt x="44566" y="29336"/>
                    <a:pt x="45300" y="29336"/>
                    <a:pt x="45900" y="28936"/>
                  </a:cubicBezTo>
                  <a:cubicBezTo>
                    <a:pt x="46401" y="28769"/>
                    <a:pt x="46768" y="28269"/>
                    <a:pt x="46768" y="27702"/>
                  </a:cubicBezTo>
                  <a:cubicBezTo>
                    <a:pt x="46868" y="25200"/>
                    <a:pt x="46901" y="22731"/>
                    <a:pt x="46968" y="20230"/>
                  </a:cubicBezTo>
                  <a:cubicBezTo>
                    <a:pt x="46401" y="20230"/>
                    <a:pt x="45733" y="20230"/>
                    <a:pt x="45066" y="20263"/>
                  </a:cubicBezTo>
                  <a:cubicBezTo>
                    <a:pt x="42464" y="20363"/>
                    <a:pt x="39829" y="20496"/>
                    <a:pt x="37261" y="20563"/>
                  </a:cubicBezTo>
                  <a:cubicBezTo>
                    <a:pt x="37242" y="20564"/>
                    <a:pt x="37224" y="20564"/>
                    <a:pt x="37206" y="20564"/>
                  </a:cubicBezTo>
                  <a:cubicBezTo>
                    <a:pt x="36467" y="20564"/>
                    <a:pt x="35926" y="19912"/>
                    <a:pt x="35926" y="19229"/>
                  </a:cubicBezTo>
                  <a:cubicBezTo>
                    <a:pt x="35793" y="14159"/>
                    <a:pt x="35726" y="9055"/>
                    <a:pt x="35560" y="4018"/>
                  </a:cubicBezTo>
                  <a:cubicBezTo>
                    <a:pt x="35526" y="3317"/>
                    <a:pt x="36193" y="2684"/>
                    <a:pt x="36894" y="2684"/>
                  </a:cubicBezTo>
                  <a:cubicBezTo>
                    <a:pt x="38050" y="2684"/>
                    <a:pt x="39203" y="2687"/>
                    <a:pt x="40354" y="2687"/>
                  </a:cubicBezTo>
                  <a:cubicBezTo>
                    <a:pt x="42657" y="2687"/>
                    <a:pt x="44955" y="2673"/>
                    <a:pt x="47268" y="2584"/>
                  </a:cubicBezTo>
                  <a:lnTo>
                    <a:pt x="47268" y="1516"/>
                  </a:lnTo>
                  <a:cubicBezTo>
                    <a:pt x="47268" y="816"/>
                    <a:pt x="46734" y="315"/>
                    <a:pt x="46067" y="315"/>
                  </a:cubicBezTo>
                  <a:cubicBezTo>
                    <a:pt x="42965" y="148"/>
                    <a:pt x="39896" y="15"/>
                    <a:pt x="36794" y="15"/>
                  </a:cubicBezTo>
                  <a:cubicBezTo>
                    <a:pt x="35793" y="15"/>
                    <a:pt x="34792" y="0"/>
                    <a:pt x="3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8"/>
          <p:cNvSpPr/>
          <p:nvPr/>
        </p:nvSpPr>
        <p:spPr>
          <a:xfrm>
            <a:off x="180438" y="571475"/>
            <a:ext cx="562100" cy="1003575"/>
          </a:xfrm>
          <a:custGeom>
            <a:rect b="b" l="l" r="r" t="t"/>
            <a:pathLst>
              <a:path extrusionOk="0" h="40143" w="22484">
                <a:moveTo>
                  <a:pt x="18914" y="6030"/>
                </a:moveTo>
                <a:cubicBezTo>
                  <a:pt x="17046" y="14169"/>
                  <a:pt x="15078" y="22275"/>
                  <a:pt x="13177" y="30381"/>
                </a:cubicBezTo>
                <a:cubicBezTo>
                  <a:pt x="12677" y="32415"/>
                  <a:pt x="12210" y="34450"/>
                  <a:pt x="11709" y="36518"/>
                </a:cubicBezTo>
                <a:cubicBezTo>
                  <a:pt x="11209" y="35918"/>
                  <a:pt x="10709" y="35384"/>
                  <a:pt x="10242" y="34784"/>
                </a:cubicBezTo>
                <a:cubicBezTo>
                  <a:pt x="9341" y="33683"/>
                  <a:pt x="8407" y="32515"/>
                  <a:pt x="7540" y="31348"/>
                </a:cubicBezTo>
                <a:cubicBezTo>
                  <a:pt x="5972" y="29146"/>
                  <a:pt x="4404" y="26911"/>
                  <a:pt x="3003" y="24610"/>
                </a:cubicBezTo>
                <a:cubicBezTo>
                  <a:pt x="5538" y="21975"/>
                  <a:pt x="7907" y="19239"/>
                  <a:pt x="10308" y="16471"/>
                </a:cubicBezTo>
                <a:cubicBezTo>
                  <a:pt x="12910" y="13435"/>
                  <a:pt x="15479" y="10366"/>
                  <a:pt x="17980" y="7231"/>
                </a:cubicBezTo>
                <a:cubicBezTo>
                  <a:pt x="18314" y="6797"/>
                  <a:pt x="18581" y="6430"/>
                  <a:pt x="18914" y="6030"/>
                </a:cubicBezTo>
                <a:close/>
                <a:moveTo>
                  <a:pt x="21223" y="1"/>
                </a:moveTo>
                <a:cubicBezTo>
                  <a:pt x="20824" y="1"/>
                  <a:pt x="20484" y="217"/>
                  <a:pt x="20215" y="559"/>
                </a:cubicBezTo>
                <a:cubicBezTo>
                  <a:pt x="15379" y="6864"/>
                  <a:pt x="10375" y="12935"/>
                  <a:pt x="5071" y="18872"/>
                </a:cubicBezTo>
                <a:cubicBezTo>
                  <a:pt x="3570" y="20574"/>
                  <a:pt x="2036" y="22208"/>
                  <a:pt x="568" y="23909"/>
                </a:cubicBezTo>
                <a:cubicBezTo>
                  <a:pt x="1" y="24576"/>
                  <a:pt x="401" y="25477"/>
                  <a:pt x="1035" y="25744"/>
                </a:cubicBezTo>
                <a:cubicBezTo>
                  <a:pt x="2503" y="28079"/>
                  <a:pt x="4037" y="30414"/>
                  <a:pt x="5705" y="32615"/>
                </a:cubicBezTo>
                <a:cubicBezTo>
                  <a:pt x="7540" y="35084"/>
                  <a:pt x="9408" y="37552"/>
                  <a:pt x="11442" y="39787"/>
                </a:cubicBezTo>
                <a:cubicBezTo>
                  <a:pt x="11663" y="40032"/>
                  <a:pt x="11959" y="40142"/>
                  <a:pt x="12257" y="40142"/>
                </a:cubicBezTo>
                <a:cubicBezTo>
                  <a:pt x="12769" y="40142"/>
                  <a:pt x="13284" y="39815"/>
                  <a:pt x="13410" y="39287"/>
                </a:cubicBezTo>
                <a:cubicBezTo>
                  <a:pt x="14545" y="34383"/>
                  <a:pt x="15745" y="29447"/>
                  <a:pt x="16913" y="24543"/>
                </a:cubicBezTo>
                <a:cubicBezTo>
                  <a:pt x="18047" y="19606"/>
                  <a:pt x="19248" y="14703"/>
                  <a:pt x="20415" y="9766"/>
                </a:cubicBezTo>
                <a:cubicBezTo>
                  <a:pt x="21049" y="7030"/>
                  <a:pt x="21683" y="4228"/>
                  <a:pt x="22350" y="1493"/>
                </a:cubicBezTo>
                <a:cubicBezTo>
                  <a:pt x="22484" y="893"/>
                  <a:pt x="22217" y="326"/>
                  <a:pt x="21683" y="92"/>
                </a:cubicBezTo>
                <a:cubicBezTo>
                  <a:pt x="21522" y="30"/>
                  <a:pt x="21368" y="1"/>
                  <a:pt x="212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8"/>
          <p:cNvSpPr/>
          <p:nvPr/>
        </p:nvSpPr>
        <p:spPr>
          <a:xfrm rot="4785068">
            <a:off x="8229613" y="4364032"/>
            <a:ext cx="742293" cy="460665"/>
          </a:xfrm>
          <a:custGeom>
            <a:rect b="b" l="l" r="r" t="t"/>
            <a:pathLst>
              <a:path extrusionOk="0" h="14077" w="22683">
                <a:moveTo>
                  <a:pt x="1034" y="0"/>
                </a:moveTo>
                <a:cubicBezTo>
                  <a:pt x="500" y="0"/>
                  <a:pt x="0" y="500"/>
                  <a:pt x="33" y="1001"/>
                </a:cubicBezTo>
                <a:lnTo>
                  <a:pt x="33" y="1134"/>
                </a:lnTo>
                <a:cubicBezTo>
                  <a:pt x="0" y="1234"/>
                  <a:pt x="0" y="1301"/>
                  <a:pt x="0" y="1434"/>
                </a:cubicBezTo>
                <a:cubicBezTo>
                  <a:pt x="33" y="5104"/>
                  <a:pt x="234" y="8773"/>
                  <a:pt x="367" y="12442"/>
                </a:cubicBezTo>
                <a:cubicBezTo>
                  <a:pt x="400" y="13009"/>
                  <a:pt x="834" y="13410"/>
                  <a:pt x="1368" y="13443"/>
                </a:cubicBezTo>
                <a:cubicBezTo>
                  <a:pt x="8072" y="13910"/>
                  <a:pt x="14811" y="14077"/>
                  <a:pt x="21515" y="14077"/>
                </a:cubicBezTo>
                <a:cubicBezTo>
                  <a:pt x="22049" y="14077"/>
                  <a:pt x="22516" y="13610"/>
                  <a:pt x="22516" y="13076"/>
                </a:cubicBezTo>
                <a:cubicBezTo>
                  <a:pt x="22683" y="9107"/>
                  <a:pt x="22683" y="5137"/>
                  <a:pt x="22650" y="1168"/>
                </a:cubicBezTo>
                <a:cubicBezTo>
                  <a:pt x="22650" y="634"/>
                  <a:pt x="22183" y="167"/>
                  <a:pt x="21649" y="167"/>
                </a:cubicBezTo>
                <a:cubicBezTo>
                  <a:pt x="18953" y="193"/>
                  <a:pt x="16263" y="214"/>
                  <a:pt x="13577" y="214"/>
                </a:cubicBezTo>
                <a:cubicBezTo>
                  <a:pt x="9384" y="214"/>
                  <a:pt x="5203" y="163"/>
                  <a:pt x="10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8"/>
          <p:cNvSpPr/>
          <p:nvPr/>
        </p:nvSpPr>
        <p:spPr>
          <a:xfrm rot="7824313">
            <a:off x="7787923" y="4481215"/>
            <a:ext cx="742319" cy="460681"/>
          </a:xfrm>
          <a:custGeom>
            <a:rect b="b" l="l" r="r" t="t"/>
            <a:pathLst>
              <a:path extrusionOk="0" h="14077" w="22683">
                <a:moveTo>
                  <a:pt x="1034" y="0"/>
                </a:moveTo>
                <a:cubicBezTo>
                  <a:pt x="500" y="0"/>
                  <a:pt x="0" y="500"/>
                  <a:pt x="33" y="1001"/>
                </a:cubicBezTo>
                <a:lnTo>
                  <a:pt x="33" y="1134"/>
                </a:lnTo>
                <a:cubicBezTo>
                  <a:pt x="0" y="1234"/>
                  <a:pt x="0" y="1301"/>
                  <a:pt x="0" y="1434"/>
                </a:cubicBezTo>
                <a:cubicBezTo>
                  <a:pt x="33" y="5104"/>
                  <a:pt x="234" y="8773"/>
                  <a:pt x="367" y="12442"/>
                </a:cubicBezTo>
                <a:cubicBezTo>
                  <a:pt x="400" y="13009"/>
                  <a:pt x="834" y="13410"/>
                  <a:pt x="1368" y="13443"/>
                </a:cubicBezTo>
                <a:cubicBezTo>
                  <a:pt x="8072" y="13910"/>
                  <a:pt x="14811" y="14077"/>
                  <a:pt x="21515" y="14077"/>
                </a:cubicBezTo>
                <a:cubicBezTo>
                  <a:pt x="22049" y="14077"/>
                  <a:pt x="22516" y="13610"/>
                  <a:pt x="22516" y="13076"/>
                </a:cubicBezTo>
                <a:cubicBezTo>
                  <a:pt x="22683" y="9107"/>
                  <a:pt x="22683" y="5137"/>
                  <a:pt x="22650" y="1168"/>
                </a:cubicBezTo>
                <a:cubicBezTo>
                  <a:pt x="22650" y="634"/>
                  <a:pt x="22183" y="167"/>
                  <a:pt x="21649" y="167"/>
                </a:cubicBezTo>
                <a:cubicBezTo>
                  <a:pt x="18953" y="193"/>
                  <a:pt x="16263" y="214"/>
                  <a:pt x="13577" y="214"/>
                </a:cubicBezTo>
                <a:cubicBezTo>
                  <a:pt x="9384" y="214"/>
                  <a:pt x="5203" y="163"/>
                  <a:pt x="10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5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9"/>
          <p:cNvGrpSpPr/>
          <p:nvPr/>
        </p:nvGrpSpPr>
        <p:grpSpPr>
          <a:xfrm>
            <a:off x="-270580" y="3179986"/>
            <a:ext cx="1147059" cy="1963506"/>
            <a:chOff x="2360200" y="3392875"/>
            <a:chExt cx="1038250" cy="1777250"/>
          </a:xfrm>
        </p:grpSpPr>
        <p:sp>
          <p:nvSpPr>
            <p:cNvPr id="423" name="Google Shape;423;p29"/>
            <p:cNvSpPr/>
            <p:nvPr/>
          </p:nvSpPr>
          <p:spPr>
            <a:xfrm>
              <a:off x="2736300" y="3392875"/>
              <a:ext cx="172650" cy="1420325"/>
            </a:xfrm>
            <a:custGeom>
              <a:rect b="b" l="l" r="r" t="t"/>
              <a:pathLst>
                <a:path extrusionOk="0" h="56813" w="6906">
                  <a:moveTo>
                    <a:pt x="5771" y="0"/>
                  </a:moveTo>
                  <a:cubicBezTo>
                    <a:pt x="5137" y="0"/>
                    <a:pt x="4403" y="34"/>
                    <a:pt x="3736" y="34"/>
                  </a:cubicBezTo>
                  <a:cubicBezTo>
                    <a:pt x="3169" y="34"/>
                    <a:pt x="2702" y="534"/>
                    <a:pt x="2669" y="1101"/>
                  </a:cubicBezTo>
                  <a:cubicBezTo>
                    <a:pt x="2535" y="3670"/>
                    <a:pt x="2402" y="6238"/>
                    <a:pt x="2435" y="8773"/>
                  </a:cubicBezTo>
                  <a:cubicBezTo>
                    <a:pt x="2402" y="10108"/>
                    <a:pt x="2335" y="11409"/>
                    <a:pt x="2268" y="12743"/>
                  </a:cubicBezTo>
                  <a:cubicBezTo>
                    <a:pt x="2102" y="16112"/>
                    <a:pt x="1935" y="19548"/>
                    <a:pt x="1735" y="22917"/>
                  </a:cubicBezTo>
                  <a:cubicBezTo>
                    <a:pt x="1368" y="29755"/>
                    <a:pt x="1068" y="36627"/>
                    <a:pt x="701" y="43465"/>
                  </a:cubicBezTo>
                  <a:cubicBezTo>
                    <a:pt x="501" y="47368"/>
                    <a:pt x="234" y="51237"/>
                    <a:pt x="34" y="55106"/>
                  </a:cubicBezTo>
                  <a:cubicBezTo>
                    <a:pt x="0" y="55707"/>
                    <a:pt x="534" y="56441"/>
                    <a:pt x="1101" y="56541"/>
                  </a:cubicBezTo>
                  <a:lnTo>
                    <a:pt x="2602" y="56774"/>
                  </a:lnTo>
                  <a:cubicBezTo>
                    <a:pt x="2724" y="56800"/>
                    <a:pt x="2846" y="56813"/>
                    <a:pt x="2966" y="56813"/>
                  </a:cubicBezTo>
                  <a:cubicBezTo>
                    <a:pt x="3304" y="56813"/>
                    <a:pt x="3623" y="56713"/>
                    <a:pt x="3870" y="56541"/>
                  </a:cubicBezTo>
                  <a:cubicBezTo>
                    <a:pt x="3892" y="56542"/>
                    <a:pt x="3915" y="56543"/>
                    <a:pt x="3938" y="56543"/>
                  </a:cubicBezTo>
                  <a:cubicBezTo>
                    <a:pt x="4415" y="56543"/>
                    <a:pt x="4873" y="56210"/>
                    <a:pt x="4937" y="55573"/>
                  </a:cubicBezTo>
                  <a:cubicBezTo>
                    <a:pt x="5171" y="53806"/>
                    <a:pt x="5104" y="52038"/>
                    <a:pt x="5204" y="50270"/>
                  </a:cubicBezTo>
                  <a:cubicBezTo>
                    <a:pt x="5237" y="48535"/>
                    <a:pt x="5337" y="46734"/>
                    <a:pt x="5404" y="44966"/>
                  </a:cubicBezTo>
                  <a:cubicBezTo>
                    <a:pt x="5537" y="41430"/>
                    <a:pt x="5704" y="37894"/>
                    <a:pt x="5771" y="34392"/>
                  </a:cubicBezTo>
                  <a:cubicBezTo>
                    <a:pt x="6038" y="27287"/>
                    <a:pt x="6271" y="20181"/>
                    <a:pt x="6505" y="13076"/>
                  </a:cubicBezTo>
                  <a:cubicBezTo>
                    <a:pt x="6605" y="9073"/>
                    <a:pt x="6772" y="5104"/>
                    <a:pt x="6872" y="1101"/>
                  </a:cubicBezTo>
                  <a:cubicBezTo>
                    <a:pt x="6905" y="501"/>
                    <a:pt x="6371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2360200" y="3898150"/>
              <a:ext cx="953200" cy="1271975"/>
            </a:xfrm>
            <a:custGeom>
              <a:rect b="b" l="l" r="r" t="t"/>
              <a:pathLst>
                <a:path extrusionOk="0" h="50879" w="38128">
                  <a:moveTo>
                    <a:pt x="30162" y="0"/>
                  </a:moveTo>
                  <a:cubicBezTo>
                    <a:pt x="29982" y="0"/>
                    <a:pt x="29802" y="1"/>
                    <a:pt x="29621" y="4"/>
                  </a:cubicBezTo>
                  <a:cubicBezTo>
                    <a:pt x="28787" y="4"/>
                    <a:pt x="28187" y="671"/>
                    <a:pt x="28120" y="1505"/>
                  </a:cubicBezTo>
                  <a:cubicBezTo>
                    <a:pt x="28020" y="3206"/>
                    <a:pt x="27887" y="4907"/>
                    <a:pt x="27853" y="6642"/>
                  </a:cubicBezTo>
                  <a:cubicBezTo>
                    <a:pt x="27853" y="7409"/>
                    <a:pt x="27720" y="8243"/>
                    <a:pt x="27853" y="9044"/>
                  </a:cubicBezTo>
                  <a:cubicBezTo>
                    <a:pt x="27687" y="12079"/>
                    <a:pt x="27453" y="15081"/>
                    <a:pt x="27253" y="18150"/>
                  </a:cubicBezTo>
                  <a:cubicBezTo>
                    <a:pt x="26919" y="23320"/>
                    <a:pt x="26519" y="28491"/>
                    <a:pt x="26052" y="33661"/>
                  </a:cubicBezTo>
                  <a:cubicBezTo>
                    <a:pt x="25919" y="35096"/>
                    <a:pt x="25785" y="36530"/>
                    <a:pt x="25685" y="37998"/>
                  </a:cubicBezTo>
                  <a:cubicBezTo>
                    <a:pt x="25585" y="38765"/>
                    <a:pt x="25485" y="39532"/>
                    <a:pt x="25418" y="40266"/>
                  </a:cubicBezTo>
                  <a:cubicBezTo>
                    <a:pt x="25385" y="40600"/>
                    <a:pt x="25318" y="41000"/>
                    <a:pt x="25285" y="41333"/>
                  </a:cubicBezTo>
                  <a:cubicBezTo>
                    <a:pt x="25285" y="41433"/>
                    <a:pt x="25251" y="41567"/>
                    <a:pt x="25251" y="41700"/>
                  </a:cubicBezTo>
                  <a:lnTo>
                    <a:pt x="24885" y="41700"/>
                  </a:lnTo>
                  <a:cubicBezTo>
                    <a:pt x="24518" y="41700"/>
                    <a:pt x="24117" y="41667"/>
                    <a:pt x="23750" y="41667"/>
                  </a:cubicBezTo>
                  <a:lnTo>
                    <a:pt x="21482" y="41534"/>
                  </a:lnTo>
                  <a:cubicBezTo>
                    <a:pt x="19948" y="41400"/>
                    <a:pt x="18413" y="41333"/>
                    <a:pt x="16879" y="41200"/>
                  </a:cubicBezTo>
                  <a:cubicBezTo>
                    <a:pt x="14210" y="41033"/>
                    <a:pt x="11575" y="40766"/>
                    <a:pt x="8906" y="40533"/>
                  </a:cubicBezTo>
                  <a:cubicBezTo>
                    <a:pt x="9273" y="35696"/>
                    <a:pt x="9607" y="30893"/>
                    <a:pt x="9974" y="26089"/>
                  </a:cubicBezTo>
                  <a:cubicBezTo>
                    <a:pt x="10408" y="20919"/>
                    <a:pt x="10808" y="15748"/>
                    <a:pt x="11208" y="10578"/>
                  </a:cubicBezTo>
                  <a:cubicBezTo>
                    <a:pt x="11408" y="7709"/>
                    <a:pt x="11775" y="4807"/>
                    <a:pt x="11608" y="1905"/>
                  </a:cubicBezTo>
                  <a:cubicBezTo>
                    <a:pt x="11608" y="1738"/>
                    <a:pt x="11575" y="1638"/>
                    <a:pt x="11475" y="1505"/>
                  </a:cubicBezTo>
                  <a:cubicBezTo>
                    <a:pt x="11283" y="1058"/>
                    <a:pt x="10908" y="702"/>
                    <a:pt x="10437" y="702"/>
                  </a:cubicBezTo>
                  <a:cubicBezTo>
                    <a:pt x="10416" y="702"/>
                    <a:pt x="10395" y="703"/>
                    <a:pt x="10374" y="704"/>
                  </a:cubicBezTo>
                  <a:cubicBezTo>
                    <a:pt x="8506" y="804"/>
                    <a:pt x="6605" y="871"/>
                    <a:pt x="4737" y="1005"/>
                  </a:cubicBezTo>
                  <a:cubicBezTo>
                    <a:pt x="4003" y="1038"/>
                    <a:pt x="3503" y="1538"/>
                    <a:pt x="3403" y="2339"/>
                  </a:cubicBezTo>
                  <a:cubicBezTo>
                    <a:pt x="3236" y="4407"/>
                    <a:pt x="3169" y="6475"/>
                    <a:pt x="3069" y="8543"/>
                  </a:cubicBezTo>
                  <a:cubicBezTo>
                    <a:pt x="3002" y="10678"/>
                    <a:pt x="2769" y="12746"/>
                    <a:pt x="2602" y="14881"/>
                  </a:cubicBezTo>
                  <a:cubicBezTo>
                    <a:pt x="2335" y="19017"/>
                    <a:pt x="2002" y="23187"/>
                    <a:pt x="1668" y="27323"/>
                  </a:cubicBezTo>
                  <a:cubicBezTo>
                    <a:pt x="1368" y="31493"/>
                    <a:pt x="1034" y="35696"/>
                    <a:pt x="701" y="39866"/>
                  </a:cubicBezTo>
                  <a:cubicBezTo>
                    <a:pt x="601" y="40900"/>
                    <a:pt x="534" y="41934"/>
                    <a:pt x="400" y="43001"/>
                  </a:cubicBezTo>
                  <a:cubicBezTo>
                    <a:pt x="267" y="44002"/>
                    <a:pt x="67" y="45069"/>
                    <a:pt x="33" y="46070"/>
                  </a:cubicBezTo>
                  <a:cubicBezTo>
                    <a:pt x="0" y="47271"/>
                    <a:pt x="901" y="47938"/>
                    <a:pt x="2002" y="48172"/>
                  </a:cubicBezTo>
                  <a:cubicBezTo>
                    <a:pt x="3002" y="48372"/>
                    <a:pt x="4003" y="48572"/>
                    <a:pt x="5004" y="48739"/>
                  </a:cubicBezTo>
                  <a:cubicBezTo>
                    <a:pt x="13176" y="50073"/>
                    <a:pt x="21415" y="50507"/>
                    <a:pt x="29688" y="50773"/>
                  </a:cubicBezTo>
                  <a:cubicBezTo>
                    <a:pt x="30518" y="50773"/>
                    <a:pt x="31401" y="50879"/>
                    <a:pt x="32290" y="50879"/>
                  </a:cubicBezTo>
                  <a:cubicBezTo>
                    <a:pt x="32401" y="50879"/>
                    <a:pt x="32512" y="50877"/>
                    <a:pt x="32623" y="50874"/>
                  </a:cubicBezTo>
                  <a:cubicBezTo>
                    <a:pt x="33891" y="50840"/>
                    <a:pt x="34558" y="50040"/>
                    <a:pt x="34692" y="48839"/>
                  </a:cubicBezTo>
                  <a:cubicBezTo>
                    <a:pt x="34892" y="46771"/>
                    <a:pt x="34958" y="44702"/>
                    <a:pt x="35125" y="42601"/>
                  </a:cubicBezTo>
                  <a:cubicBezTo>
                    <a:pt x="35425" y="38431"/>
                    <a:pt x="35759" y="34228"/>
                    <a:pt x="36059" y="30059"/>
                  </a:cubicBezTo>
                  <a:cubicBezTo>
                    <a:pt x="36626" y="21719"/>
                    <a:pt x="37227" y="13380"/>
                    <a:pt x="37860" y="5041"/>
                  </a:cubicBezTo>
                  <a:lnTo>
                    <a:pt x="38094" y="1905"/>
                  </a:lnTo>
                  <a:cubicBezTo>
                    <a:pt x="38127" y="1371"/>
                    <a:pt x="37627" y="671"/>
                    <a:pt x="36993" y="538"/>
                  </a:cubicBezTo>
                  <a:cubicBezTo>
                    <a:pt x="34734" y="197"/>
                    <a:pt x="32475" y="0"/>
                    <a:pt x="30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3153250" y="4003300"/>
              <a:ext cx="245200" cy="237000"/>
            </a:xfrm>
            <a:custGeom>
              <a:rect b="b" l="l" r="r" t="t"/>
              <a:pathLst>
                <a:path extrusionOk="0" h="9480" w="9808">
                  <a:moveTo>
                    <a:pt x="1835" y="1"/>
                  </a:moveTo>
                  <a:cubicBezTo>
                    <a:pt x="1202" y="1"/>
                    <a:pt x="801" y="501"/>
                    <a:pt x="735" y="1102"/>
                  </a:cubicBezTo>
                  <a:cubicBezTo>
                    <a:pt x="735" y="1268"/>
                    <a:pt x="301" y="5938"/>
                    <a:pt x="234" y="6606"/>
                  </a:cubicBezTo>
                  <a:cubicBezTo>
                    <a:pt x="201" y="7273"/>
                    <a:pt x="1" y="8107"/>
                    <a:pt x="468" y="8674"/>
                  </a:cubicBezTo>
                  <a:cubicBezTo>
                    <a:pt x="968" y="9307"/>
                    <a:pt x="1869" y="9207"/>
                    <a:pt x="2569" y="9307"/>
                  </a:cubicBezTo>
                  <a:cubicBezTo>
                    <a:pt x="3236" y="9374"/>
                    <a:pt x="3870" y="9374"/>
                    <a:pt x="4537" y="9441"/>
                  </a:cubicBezTo>
                  <a:cubicBezTo>
                    <a:pt x="5101" y="9469"/>
                    <a:pt x="5665" y="9479"/>
                    <a:pt x="6229" y="9479"/>
                  </a:cubicBezTo>
                  <a:cubicBezTo>
                    <a:pt x="6999" y="9479"/>
                    <a:pt x="7770" y="9460"/>
                    <a:pt x="8540" y="9441"/>
                  </a:cubicBezTo>
                  <a:cubicBezTo>
                    <a:pt x="9174" y="9374"/>
                    <a:pt x="9574" y="8941"/>
                    <a:pt x="9641" y="8340"/>
                  </a:cubicBezTo>
                  <a:cubicBezTo>
                    <a:pt x="9741" y="6038"/>
                    <a:pt x="9808" y="3703"/>
                    <a:pt x="9641" y="1435"/>
                  </a:cubicBezTo>
                  <a:cubicBezTo>
                    <a:pt x="9574" y="801"/>
                    <a:pt x="9141" y="368"/>
                    <a:pt x="8540" y="334"/>
                  </a:cubicBezTo>
                  <a:cubicBezTo>
                    <a:pt x="6339" y="134"/>
                    <a:pt x="4070" y="34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3133250" y="4356900"/>
              <a:ext cx="244350" cy="236775"/>
            </a:xfrm>
            <a:custGeom>
              <a:rect b="b" l="l" r="r" t="t"/>
              <a:pathLst>
                <a:path extrusionOk="0" h="9471" w="9774">
                  <a:moveTo>
                    <a:pt x="1835" y="0"/>
                  </a:moveTo>
                  <a:cubicBezTo>
                    <a:pt x="1201" y="0"/>
                    <a:pt x="801" y="501"/>
                    <a:pt x="767" y="1068"/>
                  </a:cubicBezTo>
                  <a:cubicBezTo>
                    <a:pt x="767" y="1234"/>
                    <a:pt x="300" y="5904"/>
                    <a:pt x="267" y="6572"/>
                  </a:cubicBezTo>
                  <a:cubicBezTo>
                    <a:pt x="200" y="7239"/>
                    <a:pt x="0" y="8073"/>
                    <a:pt x="467" y="8673"/>
                  </a:cubicBezTo>
                  <a:cubicBezTo>
                    <a:pt x="968" y="9307"/>
                    <a:pt x="1868" y="9207"/>
                    <a:pt x="2602" y="9307"/>
                  </a:cubicBezTo>
                  <a:cubicBezTo>
                    <a:pt x="3269" y="9374"/>
                    <a:pt x="3870" y="9374"/>
                    <a:pt x="4537" y="9407"/>
                  </a:cubicBezTo>
                  <a:cubicBezTo>
                    <a:pt x="5139" y="9452"/>
                    <a:pt x="5741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3" y="9374"/>
                    <a:pt x="9607" y="8907"/>
                    <a:pt x="9640" y="8340"/>
                  </a:cubicBezTo>
                  <a:cubicBezTo>
                    <a:pt x="9707" y="6005"/>
                    <a:pt x="9774" y="3703"/>
                    <a:pt x="9640" y="1401"/>
                  </a:cubicBezTo>
                  <a:cubicBezTo>
                    <a:pt x="9607" y="801"/>
                    <a:pt x="9140" y="367"/>
                    <a:pt x="8540" y="334"/>
                  </a:cubicBezTo>
                  <a:cubicBezTo>
                    <a:pt x="6338" y="134"/>
                    <a:pt x="4103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3104050" y="4723825"/>
              <a:ext cx="245200" cy="236775"/>
            </a:xfrm>
            <a:custGeom>
              <a:rect b="b" l="l" r="r" t="t"/>
              <a:pathLst>
                <a:path extrusionOk="0" h="9471" w="9808">
                  <a:moveTo>
                    <a:pt x="1835" y="0"/>
                  </a:moveTo>
                  <a:cubicBezTo>
                    <a:pt x="1202" y="0"/>
                    <a:pt x="801" y="501"/>
                    <a:pt x="768" y="1068"/>
                  </a:cubicBezTo>
                  <a:cubicBezTo>
                    <a:pt x="768" y="1235"/>
                    <a:pt x="301" y="5905"/>
                    <a:pt x="268" y="6572"/>
                  </a:cubicBezTo>
                  <a:cubicBezTo>
                    <a:pt x="201" y="7239"/>
                    <a:pt x="1" y="8073"/>
                    <a:pt x="468" y="8673"/>
                  </a:cubicBezTo>
                  <a:cubicBezTo>
                    <a:pt x="968" y="9307"/>
                    <a:pt x="1869" y="9207"/>
                    <a:pt x="2603" y="9307"/>
                  </a:cubicBezTo>
                  <a:cubicBezTo>
                    <a:pt x="3270" y="9374"/>
                    <a:pt x="3870" y="9374"/>
                    <a:pt x="4537" y="9407"/>
                  </a:cubicBezTo>
                  <a:cubicBezTo>
                    <a:pt x="5140" y="9452"/>
                    <a:pt x="5742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4" y="9374"/>
                    <a:pt x="9608" y="8907"/>
                    <a:pt x="9641" y="8340"/>
                  </a:cubicBezTo>
                  <a:cubicBezTo>
                    <a:pt x="9774" y="6038"/>
                    <a:pt x="9808" y="3703"/>
                    <a:pt x="9641" y="1401"/>
                  </a:cubicBezTo>
                  <a:cubicBezTo>
                    <a:pt x="9608" y="801"/>
                    <a:pt x="9141" y="367"/>
                    <a:pt x="8540" y="334"/>
                  </a:cubicBezTo>
                  <a:cubicBezTo>
                    <a:pt x="6339" y="134"/>
                    <a:pt x="4104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9"/>
          <p:cNvSpPr/>
          <p:nvPr/>
        </p:nvSpPr>
        <p:spPr>
          <a:xfrm rot="792347">
            <a:off x="8358235" y="171861"/>
            <a:ext cx="499436" cy="458719"/>
          </a:xfrm>
          <a:custGeom>
            <a:rect b="b" l="l" r="r" t="t"/>
            <a:pathLst>
              <a:path extrusionOk="0" h="13880" w="15112">
                <a:moveTo>
                  <a:pt x="1597" y="0"/>
                </a:moveTo>
                <a:cubicBezTo>
                  <a:pt x="1417" y="0"/>
                  <a:pt x="1262" y="60"/>
                  <a:pt x="1135" y="168"/>
                </a:cubicBezTo>
                <a:cubicBezTo>
                  <a:pt x="868" y="235"/>
                  <a:pt x="701" y="335"/>
                  <a:pt x="635" y="669"/>
                </a:cubicBezTo>
                <a:cubicBezTo>
                  <a:pt x="335" y="2737"/>
                  <a:pt x="335" y="4805"/>
                  <a:pt x="268" y="6840"/>
                </a:cubicBezTo>
                <a:cubicBezTo>
                  <a:pt x="168" y="8908"/>
                  <a:pt x="68" y="10976"/>
                  <a:pt x="1" y="13011"/>
                </a:cubicBezTo>
                <a:cubicBezTo>
                  <a:pt x="1" y="13423"/>
                  <a:pt x="363" y="13880"/>
                  <a:pt x="807" y="13880"/>
                </a:cubicBezTo>
                <a:cubicBezTo>
                  <a:pt x="902" y="13880"/>
                  <a:pt x="1001" y="13859"/>
                  <a:pt x="1102" y="13811"/>
                </a:cubicBezTo>
                <a:cubicBezTo>
                  <a:pt x="5672" y="11910"/>
                  <a:pt x="10108" y="9675"/>
                  <a:pt x="14445" y="7273"/>
                </a:cubicBezTo>
                <a:cubicBezTo>
                  <a:pt x="15112" y="6906"/>
                  <a:pt x="14945" y="5939"/>
                  <a:pt x="14211" y="5739"/>
                </a:cubicBezTo>
                <a:cubicBezTo>
                  <a:pt x="9941" y="4405"/>
                  <a:pt x="5972" y="2437"/>
                  <a:pt x="2102" y="135"/>
                </a:cubicBezTo>
                <a:cubicBezTo>
                  <a:pt x="1919" y="43"/>
                  <a:pt x="1749" y="0"/>
                  <a:pt x="15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9"/>
          <p:cNvSpPr/>
          <p:nvPr/>
        </p:nvSpPr>
        <p:spPr>
          <a:xfrm>
            <a:off x="378856" y="232384"/>
            <a:ext cx="270897" cy="261838"/>
          </a:xfrm>
          <a:custGeom>
            <a:rect b="b" l="l" r="r" t="t"/>
            <a:pathLst>
              <a:path extrusionOk="0" h="9480" w="9808">
                <a:moveTo>
                  <a:pt x="1835" y="1"/>
                </a:moveTo>
                <a:cubicBezTo>
                  <a:pt x="1202" y="1"/>
                  <a:pt x="801" y="501"/>
                  <a:pt x="735" y="1102"/>
                </a:cubicBezTo>
                <a:cubicBezTo>
                  <a:pt x="735" y="1268"/>
                  <a:pt x="301" y="5938"/>
                  <a:pt x="234" y="6606"/>
                </a:cubicBezTo>
                <a:cubicBezTo>
                  <a:pt x="201" y="7273"/>
                  <a:pt x="1" y="8107"/>
                  <a:pt x="468" y="8674"/>
                </a:cubicBezTo>
                <a:cubicBezTo>
                  <a:pt x="968" y="9307"/>
                  <a:pt x="1869" y="9207"/>
                  <a:pt x="2569" y="9307"/>
                </a:cubicBezTo>
                <a:cubicBezTo>
                  <a:pt x="3236" y="9374"/>
                  <a:pt x="3870" y="9374"/>
                  <a:pt x="4537" y="9441"/>
                </a:cubicBezTo>
                <a:cubicBezTo>
                  <a:pt x="5101" y="9469"/>
                  <a:pt x="5665" y="9479"/>
                  <a:pt x="6229" y="9479"/>
                </a:cubicBezTo>
                <a:cubicBezTo>
                  <a:pt x="6999" y="9479"/>
                  <a:pt x="7770" y="9460"/>
                  <a:pt x="8540" y="9441"/>
                </a:cubicBezTo>
                <a:cubicBezTo>
                  <a:pt x="9174" y="9374"/>
                  <a:pt x="9574" y="8941"/>
                  <a:pt x="9641" y="8340"/>
                </a:cubicBezTo>
                <a:cubicBezTo>
                  <a:pt x="9741" y="6038"/>
                  <a:pt x="9808" y="3703"/>
                  <a:pt x="9641" y="1435"/>
                </a:cubicBezTo>
                <a:cubicBezTo>
                  <a:pt x="9574" y="801"/>
                  <a:pt x="9141" y="368"/>
                  <a:pt x="8540" y="334"/>
                </a:cubicBezTo>
                <a:cubicBezTo>
                  <a:pt x="6339" y="134"/>
                  <a:pt x="4070" y="34"/>
                  <a:pt x="18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/>
          <p:nvPr/>
        </p:nvSpPr>
        <p:spPr>
          <a:xfrm>
            <a:off x="243506" y="120884"/>
            <a:ext cx="270897" cy="261838"/>
          </a:xfrm>
          <a:custGeom>
            <a:rect b="b" l="l" r="r" t="t"/>
            <a:pathLst>
              <a:path extrusionOk="0" h="9480" w="9808">
                <a:moveTo>
                  <a:pt x="1835" y="1"/>
                </a:moveTo>
                <a:cubicBezTo>
                  <a:pt x="1202" y="1"/>
                  <a:pt x="801" y="501"/>
                  <a:pt x="735" y="1102"/>
                </a:cubicBezTo>
                <a:cubicBezTo>
                  <a:pt x="735" y="1268"/>
                  <a:pt x="301" y="5938"/>
                  <a:pt x="234" y="6606"/>
                </a:cubicBezTo>
                <a:cubicBezTo>
                  <a:pt x="201" y="7273"/>
                  <a:pt x="1" y="8107"/>
                  <a:pt x="468" y="8674"/>
                </a:cubicBezTo>
                <a:cubicBezTo>
                  <a:pt x="968" y="9307"/>
                  <a:pt x="1869" y="9207"/>
                  <a:pt x="2569" y="9307"/>
                </a:cubicBezTo>
                <a:cubicBezTo>
                  <a:pt x="3236" y="9374"/>
                  <a:pt x="3870" y="9374"/>
                  <a:pt x="4537" y="9441"/>
                </a:cubicBezTo>
                <a:cubicBezTo>
                  <a:pt x="5101" y="9469"/>
                  <a:pt x="5665" y="9479"/>
                  <a:pt x="6229" y="9479"/>
                </a:cubicBezTo>
                <a:cubicBezTo>
                  <a:pt x="6999" y="9479"/>
                  <a:pt x="7770" y="9460"/>
                  <a:pt x="8540" y="9441"/>
                </a:cubicBezTo>
                <a:cubicBezTo>
                  <a:pt x="9174" y="9374"/>
                  <a:pt x="9574" y="8941"/>
                  <a:pt x="9641" y="8340"/>
                </a:cubicBezTo>
                <a:cubicBezTo>
                  <a:pt x="9741" y="6038"/>
                  <a:pt x="9808" y="3703"/>
                  <a:pt x="9641" y="1435"/>
                </a:cubicBezTo>
                <a:cubicBezTo>
                  <a:pt x="9574" y="801"/>
                  <a:pt x="9141" y="368"/>
                  <a:pt x="8540" y="334"/>
                </a:cubicBezTo>
                <a:cubicBezTo>
                  <a:pt x="6339" y="134"/>
                  <a:pt x="4070" y="34"/>
                  <a:pt x="18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9"/>
          <p:cNvSpPr/>
          <p:nvPr/>
        </p:nvSpPr>
        <p:spPr>
          <a:xfrm rot="792347">
            <a:off x="8408110" y="433711"/>
            <a:ext cx="499436" cy="458719"/>
          </a:xfrm>
          <a:custGeom>
            <a:rect b="b" l="l" r="r" t="t"/>
            <a:pathLst>
              <a:path extrusionOk="0" h="13880" w="15112">
                <a:moveTo>
                  <a:pt x="1597" y="0"/>
                </a:moveTo>
                <a:cubicBezTo>
                  <a:pt x="1417" y="0"/>
                  <a:pt x="1262" y="60"/>
                  <a:pt x="1135" y="168"/>
                </a:cubicBezTo>
                <a:cubicBezTo>
                  <a:pt x="868" y="235"/>
                  <a:pt x="701" y="335"/>
                  <a:pt x="635" y="669"/>
                </a:cubicBezTo>
                <a:cubicBezTo>
                  <a:pt x="335" y="2737"/>
                  <a:pt x="335" y="4805"/>
                  <a:pt x="268" y="6840"/>
                </a:cubicBezTo>
                <a:cubicBezTo>
                  <a:pt x="168" y="8908"/>
                  <a:pt x="68" y="10976"/>
                  <a:pt x="1" y="13011"/>
                </a:cubicBezTo>
                <a:cubicBezTo>
                  <a:pt x="1" y="13423"/>
                  <a:pt x="363" y="13880"/>
                  <a:pt x="807" y="13880"/>
                </a:cubicBezTo>
                <a:cubicBezTo>
                  <a:pt x="902" y="13880"/>
                  <a:pt x="1001" y="13859"/>
                  <a:pt x="1102" y="13811"/>
                </a:cubicBezTo>
                <a:cubicBezTo>
                  <a:pt x="5672" y="11910"/>
                  <a:pt x="10108" y="9675"/>
                  <a:pt x="14445" y="7273"/>
                </a:cubicBezTo>
                <a:cubicBezTo>
                  <a:pt x="15112" y="6906"/>
                  <a:pt x="14945" y="5939"/>
                  <a:pt x="14211" y="5739"/>
                </a:cubicBezTo>
                <a:cubicBezTo>
                  <a:pt x="9941" y="4405"/>
                  <a:pt x="5972" y="2437"/>
                  <a:pt x="2102" y="135"/>
                </a:cubicBezTo>
                <a:cubicBezTo>
                  <a:pt x="1919" y="43"/>
                  <a:pt x="1749" y="0"/>
                  <a:pt x="15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9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433" name="Google Shape;433;p29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buNone/>
              <a:defRPr sz="13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 rot="6634728">
            <a:off x="-497120" y="4303430"/>
            <a:ext cx="1664717" cy="1510670"/>
            <a:chOff x="3730325" y="553550"/>
            <a:chExt cx="1345150" cy="1220675"/>
          </a:xfrm>
        </p:grpSpPr>
        <p:sp>
          <p:nvSpPr>
            <p:cNvPr id="46" name="Google Shape;46;p4"/>
            <p:cNvSpPr/>
            <p:nvPr/>
          </p:nvSpPr>
          <p:spPr>
            <a:xfrm>
              <a:off x="4718550" y="1187100"/>
              <a:ext cx="185150" cy="175175"/>
            </a:xfrm>
            <a:custGeom>
              <a:rect b="b" l="l" r="r" t="t"/>
              <a:pathLst>
                <a:path extrusionOk="0" h="7007" w="7406">
                  <a:moveTo>
                    <a:pt x="3647" y="0"/>
                  </a:moveTo>
                  <a:cubicBezTo>
                    <a:pt x="2740" y="0"/>
                    <a:pt x="1846" y="324"/>
                    <a:pt x="1168" y="1002"/>
                  </a:cubicBezTo>
                  <a:cubicBezTo>
                    <a:pt x="601" y="1536"/>
                    <a:pt x="267" y="2270"/>
                    <a:pt x="167" y="3070"/>
                  </a:cubicBezTo>
                  <a:cubicBezTo>
                    <a:pt x="0" y="4705"/>
                    <a:pt x="1101" y="6273"/>
                    <a:pt x="2635" y="6773"/>
                  </a:cubicBezTo>
                  <a:cubicBezTo>
                    <a:pt x="3102" y="6906"/>
                    <a:pt x="3603" y="7007"/>
                    <a:pt x="4070" y="7007"/>
                  </a:cubicBezTo>
                  <a:cubicBezTo>
                    <a:pt x="5471" y="7007"/>
                    <a:pt x="6471" y="6073"/>
                    <a:pt x="6972" y="4772"/>
                  </a:cubicBezTo>
                  <a:cubicBezTo>
                    <a:pt x="7305" y="3871"/>
                    <a:pt x="7405" y="2870"/>
                    <a:pt x="6972" y="2036"/>
                  </a:cubicBezTo>
                  <a:cubicBezTo>
                    <a:pt x="6672" y="1269"/>
                    <a:pt x="6004" y="702"/>
                    <a:pt x="5304" y="368"/>
                  </a:cubicBezTo>
                  <a:cubicBezTo>
                    <a:pt x="4779" y="125"/>
                    <a:pt x="4211" y="0"/>
                    <a:pt x="3647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3990525" y="1150350"/>
              <a:ext cx="630475" cy="602200"/>
            </a:xfrm>
            <a:custGeom>
              <a:rect b="b" l="l" r="r" t="t"/>
              <a:pathLst>
                <a:path extrusionOk="0" h="24088" w="25219">
                  <a:moveTo>
                    <a:pt x="12257" y="0"/>
                  </a:moveTo>
                  <a:cubicBezTo>
                    <a:pt x="9173" y="0"/>
                    <a:pt x="6141" y="1054"/>
                    <a:pt x="3903" y="3373"/>
                  </a:cubicBezTo>
                  <a:cubicBezTo>
                    <a:pt x="2035" y="5341"/>
                    <a:pt x="834" y="7876"/>
                    <a:pt x="534" y="10578"/>
                  </a:cubicBezTo>
                  <a:cubicBezTo>
                    <a:pt x="0" y="16149"/>
                    <a:pt x="3736" y="21586"/>
                    <a:pt x="8940" y="23354"/>
                  </a:cubicBezTo>
                  <a:cubicBezTo>
                    <a:pt x="10508" y="23888"/>
                    <a:pt x="12209" y="24088"/>
                    <a:pt x="13844" y="24088"/>
                  </a:cubicBezTo>
                  <a:cubicBezTo>
                    <a:pt x="18680" y="24088"/>
                    <a:pt x="22183" y="20919"/>
                    <a:pt x="23851" y="16549"/>
                  </a:cubicBezTo>
                  <a:cubicBezTo>
                    <a:pt x="25018" y="13413"/>
                    <a:pt x="25218" y="9978"/>
                    <a:pt x="23851" y="6909"/>
                  </a:cubicBezTo>
                  <a:cubicBezTo>
                    <a:pt x="22750" y="4374"/>
                    <a:pt x="20515" y="2372"/>
                    <a:pt x="18047" y="1238"/>
                  </a:cubicBezTo>
                  <a:cubicBezTo>
                    <a:pt x="16225" y="431"/>
                    <a:pt x="14230" y="0"/>
                    <a:pt x="12257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730325" y="1551725"/>
              <a:ext cx="215200" cy="205025"/>
            </a:xfrm>
            <a:custGeom>
              <a:rect b="b" l="l" r="r" t="t"/>
              <a:pathLst>
                <a:path extrusionOk="0" h="8201" w="8608">
                  <a:moveTo>
                    <a:pt x="4173" y="1"/>
                  </a:moveTo>
                  <a:cubicBezTo>
                    <a:pt x="3128" y="1"/>
                    <a:pt x="2103" y="373"/>
                    <a:pt x="1335" y="1161"/>
                  </a:cubicBezTo>
                  <a:cubicBezTo>
                    <a:pt x="668" y="1828"/>
                    <a:pt x="268" y="2696"/>
                    <a:pt x="168" y="3630"/>
                  </a:cubicBezTo>
                  <a:cubicBezTo>
                    <a:pt x="1" y="5498"/>
                    <a:pt x="1268" y="7366"/>
                    <a:pt x="3070" y="7966"/>
                  </a:cubicBezTo>
                  <a:cubicBezTo>
                    <a:pt x="3603" y="8133"/>
                    <a:pt x="4171" y="8199"/>
                    <a:pt x="4738" y="8199"/>
                  </a:cubicBezTo>
                  <a:cubicBezTo>
                    <a:pt x="4763" y="8200"/>
                    <a:pt x="4788" y="8200"/>
                    <a:pt x="4813" y="8200"/>
                  </a:cubicBezTo>
                  <a:cubicBezTo>
                    <a:pt x="6441" y="8200"/>
                    <a:pt x="7582" y="7143"/>
                    <a:pt x="8140" y="5664"/>
                  </a:cubicBezTo>
                  <a:cubicBezTo>
                    <a:pt x="8507" y="4630"/>
                    <a:pt x="8607" y="3463"/>
                    <a:pt x="8140" y="2362"/>
                  </a:cubicBezTo>
                  <a:cubicBezTo>
                    <a:pt x="7773" y="1528"/>
                    <a:pt x="7006" y="828"/>
                    <a:pt x="6172" y="461"/>
                  </a:cubicBezTo>
                  <a:cubicBezTo>
                    <a:pt x="5541" y="158"/>
                    <a:pt x="4853" y="1"/>
                    <a:pt x="4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805400" y="1320650"/>
              <a:ext cx="635475" cy="367175"/>
            </a:xfrm>
            <a:custGeom>
              <a:rect b="b" l="l" r="r" t="t"/>
              <a:pathLst>
                <a:path extrusionOk="0" h="14687" w="25419">
                  <a:moveTo>
                    <a:pt x="19915" y="1"/>
                  </a:moveTo>
                  <a:cubicBezTo>
                    <a:pt x="18560" y="1"/>
                    <a:pt x="17194" y="499"/>
                    <a:pt x="16145" y="1698"/>
                  </a:cubicBezTo>
                  <a:cubicBezTo>
                    <a:pt x="14844" y="3199"/>
                    <a:pt x="14477" y="5100"/>
                    <a:pt x="15011" y="6835"/>
                  </a:cubicBezTo>
                  <a:cubicBezTo>
                    <a:pt x="13610" y="7402"/>
                    <a:pt x="12142" y="8002"/>
                    <a:pt x="10708" y="8536"/>
                  </a:cubicBezTo>
                  <a:cubicBezTo>
                    <a:pt x="9173" y="9170"/>
                    <a:pt x="7639" y="9737"/>
                    <a:pt x="6104" y="10337"/>
                  </a:cubicBezTo>
                  <a:cubicBezTo>
                    <a:pt x="4770" y="10804"/>
                    <a:pt x="3369" y="11338"/>
                    <a:pt x="2035" y="11905"/>
                  </a:cubicBezTo>
                  <a:cubicBezTo>
                    <a:pt x="1968" y="11872"/>
                    <a:pt x="1935" y="11838"/>
                    <a:pt x="1835" y="11838"/>
                  </a:cubicBezTo>
                  <a:cubicBezTo>
                    <a:pt x="1688" y="11790"/>
                    <a:pt x="1560" y="11759"/>
                    <a:pt x="1423" y="11759"/>
                  </a:cubicBezTo>
                  <a:cubicBezTo>
                    <a:pt x="1372" y="11759"/>
                    <a:pt x="1321" y="11763"/>
                    <a:pt x="1268" y="11772"/>
                  </a:cubicBezTo>
                  <a:cubicBezTo>
                    <a:pt x="1034" y="11772"/>
                    <a:pt x="867" y="11872"/>
                    <a:pt x="701" y="11939"/>
                  </a:cubicBezTo>
                  <a:cubicBezTo>
                    <a:pt x="534" y="12039"/>
                    <a:pt x="434" y="12172"/>
                    <a:pt x="300" y="12339"/>
                  </a:cubicBezTo>
                  <a:cubicBezTo>
                    <a:pt x="167" y="12439"/>
                    <a:pt x="100" y="12606"/>
                    <a:pt x="33" y="12839"/>
                  </a:cubicBezTo>
                  <a:cubicBezTo>
                    <a:pt x="33" y="12939"/>
                    <a:pt x="0" y="13073"/>
                    <a:pt x="0" y="13206"/>
                  </a:cubicBezTo>
                  <a:cubicBezTo>
                    <a:pt x="0" y="13440"/>
                    <a:pt x="100" y="13706"/>
                    <a:pt x="200" y="13940"/>
                  </a:cubicBezTo>
                  <a:cubicBezTo>
                    <a:pt x="300" y="14040"/>
                    <a:pt x="367" y="14173"/>
                    <a:pt x="467" y="14240"/>
                  </a:cubicBezTo>
                  <a:cubicBezTo>
                    <a:pt x="634" y="14407"/>
                    <a:pt x="867" y="14540"/>
                    <a:pt x="1134" y="14607"/>
                  </a:cubicBezTo>
                  <a:cubicBezTo>
                    <a:pt x="1281" y="14656"/>
                    <a:pt x="1409" y="14687"/>
                    <a:pt x="1546" y="14687"/>
                  </a:cubicBezTo>
                  <a:cubicBezTo>
                    <a:pt x="1596" y="14687"/>
                    <a:pt x="1648" y="14683"/>
                    <a:pt x="1701" y="14674"/>
                  </a:cubicBezTo>
                  <a:cubicBezTo>
                    <a:pt x="1935" y="14674"/>
                    <a:pt x="2102" y="14574"/>
                    <a:pt x="2268" y="14507"/>
                  </a:cubicBezTo>
                  <a:cubicBezTo>
                    <a:pt x="2435" y="14407"/>
                    <a:pt x="2535" y="14274"/>
                    <a:pt x="2669" y="14107"/>
                  </a:cubicBezTo>
                  <a:cubicBezTo>
                    <a:pt x="2769" y="14040"/>
                    <a:pt x="2835" y="13907"/>
                    <a:pt x="2869" y="13773"/>
                  </a:cubicBezTo>
                  <a:cubicBezTo>
                    <a:pt x="4203" y="13340"/>
                    <a:pt x="5504" y="12772"/>
                    <a:pt x="6805" y="12272"/>
                  </a:cubicBezTo>
                  <a:cubicBezTo>
                    <a:pt x="8373" y="11672"/>
                    <a:pt x="9974" y="11071"/>
                    <a:pt x="11542" y="10437"/>
                  </a:cubicBezTo>
                  <a:cubicBezTo>
                    <a:pt x="13109" y="9870"/>
                    <a:pt x="14644" y="9270"/>
                    <a:pt x="16212" y="8703"/>
                  </a:cubicBezTo>
                  <a:cubicBezTo>
                    <a:pt x="16212" y="8703"/>
                    <a:pt x="16278" y="8703"/>
                    <a:pt x="16278" y="8670"/>
                  </a:cubicBezTo>
                  <a:cubicBezTo>
                    <a:pt x="16445" y="8836"/>
                    <a:pt x="16645" y="9036"/>
                    <a:pt x="16845" y="9170"/>
                  </a:cubicBezTo>
                  <a:cubicBezTo>
                    <a:pt x="17740" y="9851"/>
                    <a:pt x="18817" y="10191"/>
                    <a:pt x="19903" y="10191"/>
                  </a:cubicBezTo>
                  <a:cubicBezTo>
                    <a:pt x="20679" y="10191"/>
                    <a:pt x="21460" y="10018"/>
                    <a:pt x="22183" y="9670"/>
                  </a:cubicBezTo>
                  <a:cubicBezTo>
                    <a:pt x="23784" y="8936"/>
                    <a:pt x="25018" y="7235"/>
                    <a:pt x="25285" y="5534"/>
                  </a:cubicBezTo>
                  <a:cubicBezTo>
                    <a:pt x="25418" y="4500"/>
                    <a:pt x="25285" y="3332"/>
                    <a:pt x="24618" y="2365"/>
                  </a:cubicBezTo>
                  <a:cubicBezTo>
                    <a:pt x="23984" y="1431"/>
                    <a:pt x="23117" y="864"/>
                    <a:pt x="22116" y="430"/>
                  </a:cubicBezTo>
                  <a:cubicBezTo>
                    <a:pt x="21423" y="156"/>
                    <a:pt x="20670" y="1"/>
                    <a:pt x="19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639300" y="1497225"/>
              <a:ext cx="436175" cy="277000"/>
            </a:xfrm>
            <a:custGeom>
              <a:rect b="b" l="l" r="r" t="t"/>
              <a:pathLst>
                <a:path extrusionOk="0" h="11080" w="17447">
                  <a:moveTo>
                    <a:pt x="9814" y="1"/>
                  </a:moveTo>
                  <a:cubicBezTo>
                    <a:pt x="4875" y="1"/>
                    <a:pt x="0" y="4080"/>
                    <a:pt x="1636" y="9379"/>
                  </a:cubicBezTo>
                  <a:cubicBezTo>
                    <a:pt x="1669" y="9546"/>
                    <a:pt x="1769" y="9679"/>
                    <a:pt x="1836" y="9812"/>
                  </a:cubicBezTo>
                  <a:cubicBezTo>
                    <a:pt x="1836" y="10313"/>
                    <a:pt x="2136" y="10780"/>
                    <a:pt x="2636" y="10846"/>
                  </a:cubicBezTo>
                  <a:cubicBezTo>
                    <a:pt x="3404" y="10980"/>
                    <a:pt x="4104" y="11080"/>
                    <a:pt x="4838" y="11080"/>
                  </a:cubicBezTo>
                  <a:lnTo>
                    <a:pt x="7006" y="11080"/>
                  </a:lnTo>
                  <a:cubicBezTo>
                    <a:pt x="8474" y="11080"/>
                    <a:pt x="9975" y="11080"/>
                    <a:pt x="11443" y="11047"/>
                  </a:cubicBezTo>
                  <a:cubicBezTo>
                    <a:pt x="12110" y="11047"/>
                    <a:pt x="12810" y="11013"/>
                    <a:pt x="13477" y="10980"/>
                  </a:cubicBezTo>
                  <a:cubicBezTo>
                    <a:pt x="14311" y="10947"/>
                    <a:pt x="15245" y="11013"/>
                    <a:pt x="15946" y="10546"/>
                  </a:cubicBezTo>
                  <a:cubicBezTo>
                    <a:pt x="17447" y="9579"/>
                    <a:pt x="16980" y="7444"/>
                    <a:pt x="16746" y="6010"/>
                  </a:cubicBezTo>
                  <a:cubicBezTo>
                    <a:pt x="16079" y="2507"/>
                    <a:pt x="13778" y="139"/>
                    <a:pt x="10108" y="5"/>
                  </a:cubicBezTo>
                  <a:cubicBezTo>
                    <a:pt x="10010" y="2"/>
                    <a:pt x="9912" y="1"/>
                    <a:pt x="9814" y="1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909625" y="553550"/>
              <a:ext cx="933975" cy="519775"/>
            </a:xfrm>
            <a:custGeom>
              <a:rect b="b" l="l" r="r" t="t"/>
              <a:pathLst>
                <a:path extrusionOk="0" h="20791" w="37359">
                  <a:moveTo>
                    <a:pt x="34032" y="1"/>
                  </a:moveTo>
                  <a:cubicBezTo>
                    <a:pt x="28926" y="1"/>
                    <a:pt x="23780" y="884"/>
                    <a:pt x="19014" y="2627"/>
                  </a:cubicBezTo>
                  <a:cubicBezTo>
                    <a:pt x="13677" y="4562"/>
                    <a:pt x="8540" y="7431"/>
                    <a:pt x="4637" y="11600"/>
                  </a:cubicBezTo>
                  <a:cubicBezTo>
                    <a:pt x="3570" y="12734"/>
                    <a:pt x="2603" y="14035"/>
                    <a:pt x="1769" y="15370"/>
                  </a:cubicBezTo>
                  <a:cubicBezTo>
                    <a:pt x="1335" y="16037"/>
                    <a:pt x="1001" y="16704"/>
                    <a:pt x="668" y="17404"/>
                  </a:cubicBezTo>
                  <a:cubicBezTo>
                    <a:pt x="401" y="18072"/>
                    <a:pt x="1" y="18839"/>
                    <a:pt x="134" y="19573"/>
                  </a:cubicBezTo>
                  <a:cubicBezTo>
                    <a:pt x="101" y="19940"/>
                    <a:pt x="201" y="20273"/>
                    <a:pt x="568" y="20540"/>
                  </a:cubicBezTo>
                  <a:cubicBezTo>
                    <a:pt x="760" y="20700"/>
                    <a:pt x="1020" y="20791"/>
                    <a:pt x="1284" y="20791"/>
                  </a:cubicBezTo>
                  <a:cubicBezTo>
                    <a:pt x="1570" y="20791"/>
                    <a:pt x="1860" y="20683"/>
                    <a:pt x="2069" y="20440"/>
                  </a:cubicBezTo>
                  <a:cubicBezTo>
                    <a:pt x="2769" y="19606"/>
                    <a:pt x="3470" y="18739"/>
                    <a:pt x="4337" y="18038"/>
                  </a:cubicBezTo>
                  <a:cubicBezTo>
                    <a:pt x="5138" y="17338"/>
                    <a:pt x="6105" y="16771"/>
                    <a:pt x="7072" y="16270"/>
                  </a:cubicBezTo>
                  <a:cubicBezTo>
                    <a:pt x="9174" y="15203"/>
                    <a:pt x="11609" y="14536"/>
                    <a:pt x="13944" y="14069"/>
                  </a:cubicBezTo>
                  <a:cubicBezTo>
                    <a:pt x="15584" y="13734"/>
                    <a:pt x="17243" y="13560"/>
                    <a:pt x="18894" y="13560"/>
                  </a:cubicBezTo>
                  <a:cubicBezTo>
                    <a:pt x="22176" y="13560"/>
                    <a:pt x="25424" y="14249"/>
                    <a:pt x="28421" y="15737"/>
                  </a:cubicBezTo>
                  <a:cubicBezTo>
                    <a:pt x="30689" y="16904"/>
                    <a:pt x="32757" y="18439"/>
                    <a:pt x="34492" y="20373"/>
                  </a:cubicBezTo>
                  <a:cubicBezTo>
                    <a:pt x="34727" y="20618"/>
                    <a:pt x="35006" y="20723"/>
                    <a:pt x="35280" y="20723"/>
                  </a:cubicBezTo>
                  <a:cubicBezTo>
                    <a:pt x="35903" y="20723"/>
                    <a:pt x="36504" y="20187"/>
                    <a:pt x="36527" y="19539"/>
                  </a:cubicBezTo>
                  <a:cubicBezTo>
                    <a:pt x="36827" y="13702"/>
                    <a:pt x="37027" y="7898"/>
                    <a:pt x="37327" y="2060"/>
                  </a:cubicBezTo>
                  <a:cubicBezTo>
                    <a:pt x="37359" y="336"/>
                    <a:pt x="37066" y="56"/>
                    <a:pt x="36422" y="56"/>
                  </a:cubicBezTo>
                  <a:cubicBezTo>
                    <a:pt x="36381" y="56"/>
                    <a:pt x="36338" y="57"/>
                    <a:pt x="36293" y="59"/>
                  </a:cubicBezTo>
                  <a:cubicBezTo>
                    <a:pt x="35541" y="20"/>
                    <a:pt x="34787" y="1"/>
                    <a:pt x="34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 txBox="1"/>
          <p:nvPr>
            <p:ph idx="1" type="subTitle"/>
          </p:nvPr>
        </p:nvSpPr>
        <p:spPr>
          <a:xfrm>
            <a:off x="1832350" y="2302300"/>
            <a:ext cx="253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" type="subTitle"/>
          </p:nvPr>
        </p:nvSpPr>
        <p:spPr>
          <a:xfrm>
            <a:off x="1832350" y="2695900"/>
            <a:ext cx="25368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4774800" y="2302300"/>
            <a:ext cx="253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ete Round"/>
              <a:buNone/>
              <a:defRPr sz="1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4" type="subTitle"/>
          </p:nvPr>
        </p:nvSpPr>
        <p:spPr>
          <a:xfrm>
            <a:off x="4774800" y="2695900"/>
            <a:ext cx="25368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 rot="4500229">
            <a:off x="8227722" y="4354878"/>
            <a:ext cx="364338" cy="633433"/>
          </a:xfrm>
          <a:custGeom>
            <a:rect b="b" l="l" r="r" t="t"/>
            <a:pathLst>
              <a:path extrusionOk="0" h="57010" w="32791">
                <a:moveTo>
                  <a:pt x="31395" y="0"/>
                </a:moveTo>
                <a:cubicBezTo>
                  <a:pt x="31107" y="0"/>
                  <a:pt x="30813" y="101"/>
                  <a:pt x="30555" y="331"/>
                </a:cubicBezTo>
                <a:cubicBezTo>
                  <a:pt x="27453" y="3099"/>
                  <a:pt x="24384" y="5868"/>
                  <a:pt x="21349" y="8670"/>
                </a:cubicBezTo>
                <a:cubicBezTo>
                  <a:pt x="17879" y="11338"/>
                  <a:pt x="14711" y="14341"/>
                  <a:pt x="11508" y="17309"/>
                </a:cubicBezTo>
                <a:cubicBezTo>
                  <a:pt x="7839" y="20678"/>
                  <a:pt x="4170" y="24047"/>
                  <a:pt x="534" y="27483"/>
                </a:cubicBezTo>
                <a:cubicBezTo>
                  <a:pt x="100" y="27950"/>
                  <a:pt x="0" y="28717"/>
                  <a:pt x="467" y="29218"/>
                </a:cubicBezTo>
                <a:cubicBezTo>
                  <a:pt x="7105" y="36790"/>
                  <a:pt x="14177" y="43962"/>
                  <a:pt x="21482" y="50833"/>
                </a:cubicBezTo>
                <a:cubicBezTo>
                  <a:pt x="23517" y="52801"/>
                  <a:pt x="25652" y="54703"/>
                  <a:pt x="27720" y="56637"/>
                </a:cubicBezTo>
                <a:cubicBezTo>
                  <a:pt x="28005" y="56887"/>
                  <a:pt x="28362" y="57010"/>
                  <a:pt x="28710" y="57010"/>
                </a:cubicBezTo>
                <a:cubicBezTo>
                  <a:pt x="29338" y="57010"/>
                  <a:pt x="29936" y="56610"/>
                  <a:pt x="30021" y="55837"/>
                </a:cubicBezTo>
                <a:cubicBezTo>
                  <a:pt x="31122" y="41693"/>
                  <a:pt x="32023" y="27550"/>
                  <a:pt x="32523" y="13373"/>
                </a:cubicBezTo>
                <a:cubicBezTo>
                  <a:pt x="32657" y="9370"/>
                  <a:pt x="32690" y="5434"/>
                  <a:pt x="32790" y="1431"/>
                </a:cubicBezTo>
                <a:cubicBezTo>
                  <a:pt x="32790" y="622"/>
                  <a:pt x="32111" y="0"/>
                  <a:pt x="3139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448100" y="3467975"/>
            <a:ext cx="172650" cy="1420325"/>
          </a:xfrm>
          <a:custGeom>
            <a:rect b="b" l="l" r="r" t="t"/>
            <a:pathLst>
              <a:path extrusionOk="0" h="56813" w="6906">
                <a:moveTo>
                  <a:pt x="5771" y="0"/>
                </a:moveTo>
                <a:cubicBezTo>
                  <a:pt x="5137" y="0"/>
                  <a:pt x="4403" y="34"/>
                  <a:pt x="3736" y="34"/>
                </a:cubicBezTo>
                <a:cubicBezTo>
                  <a:pt x="3169" y="34"/>
                  <a:pt x="2702" y="534"/>
                  <a:pt x="2669" y="1101"/>
                </a:cubicBezTo>
                <a:cubicBezTo>
                  <a:pt x="2535" y="3670"/>
                  <a:pt x="2402" y="6238"/>
                  <a:pt x="2435" y="8773"/>
                </a:cubicBezTo>
                <a:cubicBezTo>
                  <a:pt x="2402" y="10108"/>
                  <a:pt x="2335" y="11409"/>
                  <a:pt x="2268" y="12743"/>
                </a:cubicBezTo>
                <a:cubicBezTo>
                  <a:pt x="2102" y="16112"/>
                  <a:pt x="1935" y="19548"/>
                  <a:pt x="1735" y="22917"/>
                </a:cubicBezTo>
                <a:cubicBezTo>
                  <a:pt x="1368" y="29755"/>
                  <a:pt x="1068" y="36627"/>
                  <a:pt x="701" y="43465"/>
                </a:cubicBezTo>
                <a:cubicBezTo>
                  <a:pt x="501" y="47368"/>
                  <a:pt x="234" y="51237"/>
                  <a:pt x="34" y="55106"/>
                </a:cubicBezTo>
                <a:cubicBezTo>
                  <a:pt x="0" y="55707"/>
                  <a:pt x="534" y="56441"/>
                  <a:pt x="1101" y="56541"/>
                </a:cubicBezTo>
                <a:lnTo>
                  <a:pt x="2602" y="56774"/>
                </a:lnTo>
                <a:cubicBezTo>
                  <a:pt x="2724" y="56800"/>
                  <a:pt x="2846" y="56813"/>
                  <a:pt x="2966" y="56813"/>
                </a:cubicBezTo>
                <a:cubicBezTo>
                  <a:pt x="3304" y="56813"/>
                  <a:pt x="3623" y="56713"/>
                  <a:pt x="3870" y="56541"/>
                </a:cubicBezTo>
                <a:cubicBezTo>
                  <a:pt x="3892" y="56542"/>
                  <a:pt x="3915" y="56543"/>
                  <a:pt x="3938" y="56543"/>
                </a:cubicBezTo>
                <a:cubicBezTo>
                  <a:pt x="4415" y="56543"/>
                  <a:pt x="4873" y="56210"/>
                  <a:pt x="4937" y="55573"/>
                </a:cubicBezTo>
                <a:cubicBezTo>
                  <a:pt x="5171" y="53806"/>
                  <a:pt x="5104" y="52038"/>
                  <a:pt x="5204" y="50270"/>
                </a:cubicBezTo>
                <a:cubicBezTo>
                  <a:pt x="5237" y="48535"/>
                  <a:pt x="5337" y="46734"/>
                  <a:pt x="5404" y="44966"/>
                </a:cubicBezTo>
                <a:cubicBezTo>
                  <a:pt x="5537" y="41430"/>
                  <a:pt x="5704" y="37894"/>
                  <a:pt x="5771" y="34392"/>
                </a:cubicBezTo>
                <a:cubicBezTo>
                  <a:pt x="6038" y="27287"/>
                  <a:pt x="6271" y="20181"/>
                  <a:pt x="6505" y="13076"/>
                </a:cubicBezTo>
                <a:cubicBezTo>
                  <a:pt x="6605" y="9073"/>
                  <a:pt x="6772" y="5104"/>
                  <a:pt x="6872" y="1101"/>
                </a:cubicBezTo>
                <a:cubicBezTo>
                  <a:pt x="6905" y="501"/>
                  <a:pt x="6371" y="0"/>
                  <a:pt x="57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 rot="792347">
            <a:off x="-502056" y="-314232"/>
            <a:ext cx="1533504" cy="1252952"/>
          </a:xfrm>
          <a:custGeom>
            <a:rect b="b" l="l" r="r" t="t"/>
            <a:pathLst>
              <a:path extrusionOk="0" h="37912" w="46401">
                <a:moveTo>
                  <a:pt x="44888" y="0"/>
                </a:moveTo>
                <a:cubicBezTo>
                  <a:pt x="44770" y="0"/>
                  <a:pt x="44651" y="18"/>
                  <a:pt x="44533" y="55"/>
                </a:cubicBezTo>
                <a:cubicBezTo>
                  <a:pt x="43699" y="289"/>
                  <a:pt x="42965" y="689"/>
                  <a:pt x="42164" y="1023"/>
                </a:cubicBezTo>
                <a:cubicBezTo>
                  <a:pt x="41397" y="1356"/>
                  <a:pt x="40697" y="1690"/>
                  <a:pt x="39963" y="2024"/>
                </a:cubicBezTo>
                <a:cubicBezTo>
                  <a:pt x="38528" y="2657"/>
                  <a:pt x="37161" y="3291"/>
                  <a:pt x="35760" y="3958"/>
                </a:cubicBezTo>
                <a:cubicBezTo>
                  <a:pt x="32958" y="5226"/>
                  <a:pt x="30156" y="6560"/>
                  <a:pt x="27354" y="7961"/>
                </a:cubicBezTo>
                <a:cubicBezTo>
                  <a:pt x="21783" y="10696"/>
                  <a:pt x="16179" y="13565"/>
                  <a:pt x="10675" y="16534"/>
                </a:cubicBezTo>
                <a:cubicBezTo>
                  <a:pt x="9141" y="17368"/>
                  <a:pt x="7640" y="18235"/>
                  <a:pt x="6105" y="19069"/>
                </a:cubicBezTo>
                <a:cubicBezTo>
                  <a:pt x="4504" y="19970"/>
                  <a:pt x="2936" y="20870"/>
                  <a:pt x="1469" y="21971"/>
                </a:cubicBezTo>
                <a:cubicBezTo>
                  <a:pt x="1435" y="22004"/>
                  <a:pt x="1435" y="22038"/>
                  <a:pt x="1402" y="22071"/>
                </a:cubicBezTo>
                <a:cubicBezTo>
                  <a:pt x="1168" y="22171"/>
                  <a:pt x="1002" y="22238"/>
                  <a:pt x="801" y="22338"/>
                </a:cubicBezTo>
                <a:cubicBezTo>
                  <a:pt x="1" y="22672"/>
                  <a:pt x="401" y="23706"/>
                  <a:pt x="1002" y="23973"/>
                </a:cubicBezTo>
                <a:cubicBezTo>
                  <a:pt x="9941" y="27208"/>
                  <a:pt x="18647" y="31011"/>
                  <a:pt x="27420" y="34714"/>
                </a:cubicBezTo>
                <a:cubicBezTo>
                  <a:pt x="29989" y="35814"/>
                  <a:pt x="32557" y="36882"/>
                  <a:pt x="35193" y="37849"/>
                </a:cubicBezTo>
                <a:cubicBezTo>
                  <a:pt x="35313" y="37892"/>
                  <a:pt x="35431" y="37912"/>
                  <a:pt x="35543" y="37912"/>
                </a:cubicBezTo>
                <a:cubicBezTo>
                  <a:pt x="36389" y="37912"/>
                  <a:pt x="36939" y="36788"/>
                  <a:pt x="36527" y="36081"/>
                </a:cubicBezTo>
                <a:cubicBezTo>
                  <a:pt x="36160" y="34847"/>
                  <a:pt x="35560" y="33713"/>
                  <a:pt x="35293" y="32479"/>
                </a:cubicBezTo>
                <a:cubicBezTo>
                  <a:pt x="34992" y="31211"/>
                  <a:pt x="34792" y="29977"/>
                  <a:pt x="34659" y="28709"/>
                </a:cubicBezTo>
                <a:cubicBezTo>
                  <a:pt x="34392" y="26141"/>
                  <a:pt x="34492" y="23472"/>
                  <a:pt x="34859" y="20870"/>
                </a:cubicBezTo>
                <a:cubicBezTo>
                  <a:pt x="35560" y="16167"/>
                  <a:pt x="37361" y="11664"/>
                  <a:pt x="40063" y="7728"/>
                </a:cubicBezTo>
                <a:cubicBezTo>
                  <a:pt x="40830" y="6694"/>
                  <a:pt x="41664" y="5693"/>
                  <a:pt x="42531" y="4725"/>
                </a:cubicBezTo>
                <a:cubicBezTo>
                  <a:pt x="42965" y="4292"/>
                  <a:pt x="43365" y="3791"/>
                  <a:pt x="43899" y="3458"/>
                </a:cubicBezTo>
                <a:cubicBezTo>
                  <a:pt x="44499" y="3058"/>
                  <a:pt x="45100" y="2791"/>
                  <a:pt x="45633" y="2390"/>
                </a:cubicBezTo>
                <a:cubicBezTo>
                  <a:pt x="46167" y="2024"/>
                  <a:pt x="46401" y="1390"/>
                  <a:pt x="46067" y="823"/>
                </a:cubicBezTo>
                <a:cubicBezTo>
                  <a:pt x="45877" y="334"/>
                  <a:pt x="45400" y="0"/>
                  <a:pt x="448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 rot="792347">
            <a:off x="-683126" y="-294917"/>
            <a:ext cx="1132191" cy="1099572"/>
          </a:xfrm>
          <a:custGeom>
            <a:rect b="b" l="l" r="r" t="t"/>
            <a:pathLst>
              <a:path extrusionOk="0" h="33271" w="34258">
                <a:moveTo>
                  <a:pt x="32407" y="1"/>
                </a:moveTo>
                <a:cubicBezTo>
                  <a:pt x="32350" y="1"/>
                  <a:pt x="32289" y="7"/>
                  <a:pt x="32223" y="22"/>
                </a:cubicBezTo>
                <a:cubicBezTo>
                  <a:pt x="31656" y="122"/>
                  <a:pt x="31189" y="456"/>
                  <a:pt x="30689" y="756"/>
                </a:cubicBezTo>
                <a:cubicBezTo>
                  <a:pt x="30155" y="1056"/>
                  <a:pt x="29588" y="1390"/>
                  <a:pt x="29088" y="1690"/>
                </a:cubicBezTo>
                <a:cubicBezTo>
                  <a:pt x="28087" y="2224"/>
                  <a:pt x="27086" y="2791"/>
                  <a:pt x="26085" y="3291"/>
                </a:cubicBezTo>
                <a:cubicBezTo>
                  <a:pt x="24051" y="4392"/>
                  <a:pt x="21983" y="5393"/>
                  <a:pt x="19848" y="6393"/>
                </a:cubicBezTo>
                <a:cubicBezTo>
                  <a:pt x="15678" y="8395"/>
                  <a:pt x="11408" y="10296"/>
                  <a:pt x="7339" y="12464"/>
                </a:cubicBezTo>
                <a:cubicBezTo>
                  <a:pt x="5037" y="13699"/>
                  <a:pt x="2836" y="15033"/>
                  <a:pt x="567" y="16367"/>
                </a:cubicBezTo>
                <a:cubicBezTo>
                  <a:pt x="300" y="16534"/>
                  <a:pt x="0" y="16934"/>
                  <a:pt x="34" y="17301"/>
                </a:cubicBezTo>
                <a:cubicBezTo>
                  <a:pt x="67" y="17735"/>
                  <a:pt x="167" y="18068"/>
                  <a:pt x="567" y="18268"/>
                </a:cubicBezTo>
                <a:cubicBezTo>
                  <a:pt x="748" y="18359"/>
                  <a:pt x="967" y="18420"/>
                  <a:pt x="1183" y="18420"/>
                </a:cubicBezTo>
                <a:cubicBezTo>
                  <a:pt x="1367" y="18420"/>
                  <a:pt x="1548" y="18376"/>
                  <a:pt x="1701" y="18268"/>
                </a:cubicBezTo>
                <a:cubicBezTo>
                  <a:pt x="5404" y="15533"/>
                  <a:pt x="9674" y="13465"/>
                  <a:pt x="13810" y="11464"/>
                </a:cubicBezTo>
                <a:cubicBezTo>
                  <a:pt x="17980" y="9462"/>
                  <a:pt x="22216" y="7561"/>
                  <a:pt x="26352" y="5426"/>
                </a:cubicBezTo>
                <a:cubicBezTo>
                  <a:pt x="27486" y="4859"/>
                  <a:pt x="28587" y="4258"/>
                  <a:pt x="29688" y="3625"/>
                </a:cubicBezTo>
                <a:cubicBezTo>
                  <a:pt x="29821" y="3558"/>
                  <a:pt x="29888" y="3525"/>
                  <a:pt x="30022" y="3425"/>
                </a:cubicBezTo>
                <a:lnTo>
                  <a:pt x="30022" y="3425"/>
                </a:lnTo>
                <a:cubicBezTo>
                  <a:pt x="29721" y="4058"/>
                  <a:pt x="29388" y="4692"/>
                  <a:pt x="29154" y="5293"/>
                </a:cubicBezTo>
                <a:cubicBezTo>
                  <a:pt x="28254" y="7394"/>
                  <a:pt x="27520" y="9529"/>
                  <a:pt x="26919" y="11697"/>
                </a:cubicBezTo>
                <a:cubicBezTo>
                  <a:pt x="25752" y="15967"/>
                  <a:pt x="25218" y="20437"/>
                  <a:pt x="25352" y="24873"/>
                </a:cubicBezTo>
                <a:cubicBezTo>
                  <a:pt x="25385" y="26074"/>
                  <a:pt x="25485" y="27308"/>
                  <a:pt x="25585" y="28543"/>
                </a:cubicBezTo>
                <a:cubicBezTo>
                  <a:pt x="25685" y="29143"/>
                  <a:pt x="25752" y="29743"/>
                  <a:pt x="25819" y="30377"/>
                </a:cubicBezTo>
                <a:cubicBezTo>
                  <a:pt x="25885" y="31044"/>
                  <a:pt x="25885" y="31778"/>
                  <a:pt x="26085" y="32412"/>
                </a:cubicBezTo>
                <a:cubicBezTo>
                  <a:pt x="26290" y="32879"/>
                  <a:pt x="26648" y="33270"/>
                  <a:pt x="27160" y="33270"/>
                </a:cubicBezTo>
                <a:cubicBezTo>
                  <a:pt x="27232" y="33270"/>
                  <a:pt x="27308" y="33262"/>
                  <a:pt x="27386" y="33246"/>
                </a:cubicBezTo>
                <a:cubicBezTo>
                  <a:pt x="27987" y="33146"/>
                  <a:pt x="28420" y="32645"/>
                  <a:pt x="28420" y="32078"/>
                </a:cubicBezTo>
                <a:cubicBezTo>
                  <a:pt x="28420" y="31445"/>
                  <a:pt x="28254" y="30911"/>
                  <a:pt x="28154" y="30310"/>
                </a:cubicBezTo>
                <a:cubicBezTo>
                  <a:pt x="28020" y="29810"/>
                  <a:pt x="27987" y="29310"/>
                  <a:pt x="27887" y="28809"/>
                </a:cubicBezTo>
                <a:cubicBezTo>
                  <a:pt x="27753" y="27742"/>
                  <a:pt x="27687" y="26708"/>
                  <a:pt x="27653" y="25607"/>
                </a:cubicBezTo>
                <a:cubicBezTo>
                  <a:pt x="27553" y="23439"/>
                  <a:pt x="27587" y="21304"/>
                  <a:pt x="27853" y="19136"/>
                </a:cubicBezTo>
                <a:cubicBezTo>
                  <a:pt x="28254" y="14899"/>
                  <a:pt x="29321" y="10630"/>
                  <a:pt x="30989" y="6694"/>
                </a:cubicBezTo>
                <a:cubicBezTo>
                  <a:pt x="31423" y="5593"/>
                  <a:pt x="31923" y="4459"/>
                  <a:pt x="32490" y="3425"/>
                </a:cubicBezTo>
                <a:cubicBezTo>
                  <a:pt x="32757" y="2757"/>
                  <a:pt x="34258" y="456"/>
                  <a:pt x="32924" y="189"/>
                </a:cubicBezTo>
                <a:cubicBezTo>
                  <a:pt x="32767" y="85"/>
                  <a:pt x="32611" y="1"/>
                  <a:pt x="324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 rot="6377810">
            <a:off x="8010080" y="4316994"/>
            <a:ext cx="323103" cy="561742"/>
          </a:xfrm>
          <a:custGeom>
            <a:rect b="b" l="l" r="r" t="t"/>
            <a:pathLst>
              <a:path extrusionOk="0" h="57010" w="32791">
                <a:moveTo>
                  <a:pt x="31395" y="0"/>
                </a:moveTo>
                <a:cubicBezTo>
                  <a:pt x="31107" y="0"/>
                  <a:pt x="30813" y="101"/>
                  <a:pt x="30555" y="331"/>
                </a:cubicBezTo>
                <a:cubicBezTo>
                  <a:pt x="27453" y="3099"/>
                  <a:pt x="24384" y="5868"/>
                  <a:pt x="21349" y="8670"/>
                </a:cubicBezTo>
                <a:cubicBezTo>
                  <a:pt x="17879" y="11338"/>
                  <a:pt x="14711" y="14341"/>
                  <a:pt x="11508" y="17309"/>
                </a:cubicBezTo>
                <a:cubicBezTo>
                  <a:pt x="7839" y="20678"/>
                  <a:pt x="4170" y="24047"/>
                  <a:pt x="534" y="27483"/>
                </a:cubicBezTo>
                <a:cubicBezTo>
                  <a:pt x="100" y="27950"/>
                  <a:pt x="0" y="28717"/>
                  <a:pt x="467" y="29218"/>
                </a:cubicBezTo>
                <a:cubicBezTo>
                  <a:pt x="7105" y="36790"/>
                  <a:pt x="14177" y="43962"/>
                  <a:pt x="21482" y="50833"/>
                </a:cubicBezTo>
                <a:cubicBezTo>
                  <a:pt x="23517" y="52801"/>
                  <a:pt x="25652" y="54703"/>
                  <a:pt x="27720" y="56637"/>
                </a:cubicBezTo>
                <a:cubicBezTo>
                  <a:pt x="28005" y="56887"/>
                  <a:pt x="28362" y="57010"/>
                  <a:pt x="28710" y="57010"/>
                </a:cubicBezTo>
                <a:cubicBezTo>
                  <a:pt x="29338" y="57010"/>
                  <a:pt x="29936" y="56610"/>
                  <a:pt x="30021" y="55837"/>
                </a:cubicBezTo>
                <a:cubicBezTo>
                  <a:pt x="31122" y="41693"/>
                  <a:pt x="32023" y="27550"/>
                  <a:pt x="32523" y="13373"/>
                </a:cubicBezTo>
                <a:cubicBezTo>
                  <a:pt x="32657" y="9370"/>
                  <a:pt x="32690" y="5434"/>
                  <a:pt x="32790" y="1431"/>
                </a:cubicBezTo>
                <a:cubicBezTo>
                  <a:pt x="32790" y="622"/>
                  <a:pt x="32111" y="0"/>
                  <a:pt x="313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 txBox="1"/>
          <p:nvPr>
            <p:ph type="title"/>
          </p:nvPr>
        </p:nvSpPr>
        <p:spPr>
          <a:xfrm>
            <a:off x="2336250" y="1395075"/>
            <a:ext cx="44715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7"/>
          <p:cNvSpPr txBox="1"/>
          <p:nvPr>
            <p:ph idx="1" type="subTitle"/>
          </p:nvPr>
        </p:nvSpPr>
        <p:spPr>
          <a:xfrm>
            <a:off x="2336250" y="1916375"/>
            <a:ext cx="44715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4" name="Google Shape;74;p7"/>
          <p:cNvGrpSpPr/>
          <p:nvPr/>
        </p:nvGrpSpPr>
        <p:grpSpPr>
          <a:xfrm rot="5400000">
            <a:off x="63041" y="3970569"/>
            <a:ext cx="1735016" cy="2170186"/>
            <a:chOff x="3429275" y="3800075"/>
            <a:chExt cx="1225900" cy="1533375"/>
          </a:xfrm>
        </p:grpSpPr>
        <p:sp>
          <p:nvSpPr>
            <p:cNvPr id="75" name="Google Shape;75;p7"/>
            <p:cNvSpPr/>
            <p:nvPr/>
          </p:nvSpPr>
          <p:spPr>
            <a:xfrm>
              <a:off x="3764525" y="4562375"/>
              <a:ext cx="407825" cy="386625"/>
            </a:xfrm>
            <a:custGeom>
              <a:rect b="b" l="l" r="r" t="t"/>
              <a:pathLst>
                <a:path extrusionOk="0" h="15465" w="16313">
                  <a:moveTo>
                    <a:pt x="7962" y="0"/>
                  </a:moveTo>
                  <a:cubicBezTo>
                    <a:pt x="5975" y="0"/>
                    <a:pt x="4021" y="683"/>
                    <a:pt x="2569" y="2155"/>
                  </a:cubicBezTo>
                  <a:cubicBezTo>
                    <a:pt x="1368" y="3423"/>
                    <a:pt x="568" y="5024"/>
                    <a:pt x="401" y="6792"/>
                  </a:cubicBezTo>
                  <a:cubicBezTo>
                    <a:pt x="1" y="10361"/>
                    <a:pt x="2436" y="13864"/>
                    <a:pt x="5805" y="14998"/>
                  </a:cubicBezTo>
                  <a:cubicBezTo>
                    <a:pt x="6805" y="15331"/>
                    <a:pt x="7906" y="15465"/>
                    <a:pt x="8940" y="15465"/>
                  </a:cubicBezTo>
                  <a:cubicBezTo>
                    <a:pt x="12076" y="15465"/>
                    <a:pt x="14311" y="13463"/>
                    <a:pt x="15412" y="10628"/>
                  </a:cubicBezTo>
                  <a:cubicBezTo>
                    <a:pt x="16145" y="8627"/>
                    <a:pt x="16312" y="6425"/>
                    <a:pt x="15345" y="4424"/>
                  </a:cubicBezTo>
                  <a:cubicBezTo>
                    <a:pt x="14644" y="2823"/>
                    <a:pt x="13243" y="1488"/>
                    <a:pt x="11642" y="788"/>
                  </a:cubicBezTo>
                  <a:cubicBezTo>
                    <a:pt x="10481" y="272"/>
                    <a:pt x="9215" y="0"/>
                    <a:pt x="7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4154800" y="4856475"/>
              <a:ext cx="500375" cy="476975"/>
            </a:xfrm>
            <a:custGeom>
              <a:rect b="b" l="l" r="r" t="t"/>
              <a:pathLst>
                <a:path extrusionOk="0" h="19079" w="20015">
                  <a:moveTo>
                    <a:pt x="9784" y="0"/>
                  </a:moveTo>
                  <a:cubicBezTo>
                    <a:pt x="7350" y="0"/>
                    <a:pt x="4957" y="839"/>
                    <a:pt x="3170" y="2667"/>
                  </a:cubicBezTo>
                  <a:cubicBezTo>
                    <a:pt x="1635" y="4235"/>
                    <a:pt x="668" y="6203"/>
                    <a:pt x="468" y="8371"/>
                  </a:cubicBezTo>
                  <a:cubicBezTo>
                    <a:pt x="1" y="12774"/>
                    <a:pt x="3003" y="17110"/>
                    <a:pt x="7139" y="18511"/>
                  </a:cubicBezTo>
                  <a:cubicBezTo>
                    <a:pt x="8373" y="18912"/>
                    <a:pt x="9708" y="19079"/>
                    <a:pt x="11009" y="19079"/>
                  </a:cubicBezTo>
                  <a:cubicBezTo>
                    <a:pt x="14811" y="19079"/>
                    <a:pt x="17647" y="16577"/>
                    <a:pt x="18948" y="13108"/>
                  </a:cubicBezTo>
                  <a:cubicBezTo>
                    <a:pt x="19848" y="10673"/>
                    <a:pt x="20015" y="7937"/>
                    <a:pt x="18981" y="5502"/>
                  </a:cubicBezTo>
                  <a:cubicBezTo>
                    <a:pt x="18080" y="3501"/>
                    <a:pt x="16346" y="1866"/>
                    <a:pt x="14378" y="999"/>
                  </a:cubicBezTo>
                  <a:cubicBezTo>
                    <a:pt x="12929" y="347"/>
                    <a:pt x="11348" y="0"/>
                    <a:pt x="9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4144800" y="4323800"/>
              <a:ext cx="246875" cy="234100"/>
            </a:xfrm>
            <a:custGeom>
              <a:rect b="b" l="l" r="r" t="t"/>
              <a:pathLst>
                <a:path extrusionOk="0" h="9364" w="9875">
                  <a:moveTo>
                    <a:pt x="4808" y="0"/>
                  </a:moveTo>
                  <a:cubicBezTo>
                    <a:pt x="3593" y="0"/>
                    <a:pt x="2395" y="424"/>
                    <a:pt x="1535" y="1324"/>
                  </a:cubicBezTo>
                  <a:cubicBezTo>
                    <a:pt x="768" y="2058"/>
                    <a:pt x="334" y="3059"/>
                    <a:pt x="201" y="4126"/>
                  </a:cubicBezTo>
                  <a:cubicBezTo>
                    <a:pt x="0" y="6294"/>
                    <a:pt x="1435" y="8396"/>
                    <a:pt x="3503" y="9063"/>
                  </a:cubicBezTo>
                  <a:cubicBezTo>
                    <a:pt x="4103" y="9297"/>
                    <a:pt x="4770" y="9363"/>
                    <a:pt x="5404" y="9363"/>
                  </a:cubicBezTo>
                  <a:cubicBezTo>
                    <a:pt x="7272" y="9363"/>
                    <a:pt x="8707" y="8163"/>
                    <a:pt x="9340" y="6461"/>
                  </a:cubicBezTo>
                  <a:cubicBezTo>
                    <a:pt x="9774" y="5227"/>
                    <a:pt x="9874" y="3859"/>
                    <a:pt x="9274" y="2692"/>
                  </a:cubicBezTo>
                  <a:cubicBezTo>
                    <a:pt x="8873" y="1691"/>
                    <a:pt x="8006" y="891"/>
                    <a:pt x="7039" y="490"/>
                  </a:cubicBezTo>
                  <a:cubicBezTo>
                    <a:pt x="6343" y="168"/>
                    <a:pt x="5572" y="0"/>
                    <a:pt x="4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3470975" y="4618700"/>
              <a:ext cx="184325" cy="175200"/>
            </a:xfrm>
            <a:custGeom>
              <a:rect b="b" l="l" r="r" t="t"/>
              <a:pathLst>
                <a:path extrusionOk="0" h="7008" w="7373">
                  <a:moveTo>
                    <a:pt x="3647" y="1"/>
                  </a:moveTo>
                  <a:cubicBezTo>
                    <a:pt x="2741" y="1"/>
                    <a:pt x="1847" y="325"/>
                    <a:pt x="1168" y="1003"/>
                  </a:cubicBezTo>
                  <a:cubicBezTo>
                    <a:pt x="601" y="1537"/>
                    <a:pt x="234" y="2271"/>
                    <a:pt x="168" y="3071"/>
                  </a:cubicBezTo>
                  <a:cubicBezTo>
                    <a:pt x="1" y="4706"/>
                    <a:pt x="1102" y="6274"/>
                    <a:pt x="2636" y="6774"/>
                  </a:cubicBezTo>
                  <a:cubicBezTo>
                    <a:pt x="3103" y="6907"/>
                    <a:pt x="3603" y="7007"/>
                    <a:pt x="4037" y="7007"/>
                  </a:cubicBezTo>
                  <a:cubicBezTo>
                    <a:pt x="5471" y="7007"/>
                    <a:pt x="6472" y="6073"/>
                    <a:pt x="6972" y="4773"/>
                  </a:cubicBezTo>
                  <a:cubicBezTo>
                    <a:pt x="7306" y="3872"/>
                    <a:pt x="7373" y="2871"/>
                    <a:pt x="6972" y="2037"/>
                  </a:cubicBezTo>
                  <a:cubicBezTo>
                    <a:pt x="6672" y="1270"/>
                    <a:pt x="6005" y="703"/>
                    <a:pt x="5305" y="369"/>
                  </a:cubicBezTo>
                  <a:cubicBezTo>
                    <a:pt x="4780" y="126"/>
                    <a:pt x="4211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3877950" y="5081550"/>
              <a:ext cx="182650" cy="175175"/>
            </a:xfrm>
            <a:custGeom>
              <a:rect b="b" l="l" r="r" t="t"/>
              <a:pathLst>
                <a:path extrusionOk="0" h="7007" w="7306">
                  <a:moveTo>
                    <a:pt x="3615" y="0"/>
                  </a:moveTo>
                  <a:cubicBezTo>
                    <a:pt x="2712" y="0"/>
                    <a:pt x="1826" y="324"/>
                    <a:pt x="1168" y="1002"/>
                  </a:cubicBezTo>
                  <a:cubicBezTo>
                    <a:pt x="567" y="1536"/>
                    <a:pt x="234" y="2270"/>
                    <a:pt x="167" y="3071"/>
                  </a:cubicBezTo>
                  <a:cubicBezTo>
                    <a:pt x="0" y="4705"/>
                    <a:pt x="1068" y="6273"/>
                    <a:pt x="2602" y="6773"/>
                  </a:cubicBezTo>
                  <a:cubicBezTo>
                    <a:pt x="3069" y="6907"/>
                    <a:pt x="3569" y="7007"/>
                    <a:pt x="4036" y="7007"/>
                  </a:cubicBezTo>
                  <a:cubicBezTo>
                    <a:pt x="5437" y="7007"/>
                    <a:pt x="6438" y="6073"/>
                    <a:pt x="6938" y="4772"/>
                  </a:cubicBezTo>
                  <a:cubicBezTo>
                    <a:pt x="7272" y="3904"/>
                    <a:pt x="7305" y="2870"/>
                    <a:pt x="6938" y="2036"/>
                  </a:cubicBezTo>
                  <a:cubicBezTo>
                    <a:pt x="6672" y="1269"/>
                    <a:pt x="6004" y="702"/>
                    <a:pt x="5271" y="369"/>
                  </a:cubicBezTo>
                  <a:cubicBezTo>
                    <a:pt x="4746" y="126"/>
                    <a:pt x="4177" y="0"/>
                    <a:pt x="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310750" y="4648325"/>
              <a:ext cx="119275" cy="113875"/>
            </a:xfrm>
            <a:custGeom>
              <a:rect b="b" l="l" r="r" t="t"/>
              <a:pathLst>
                <a:path extrusionOk="0" h="4555" w="4771">
                  <a:moveTo>
                    <a:pt x="2371" y="1"/>
                  </a:moveTo>
                  <a:cubicBezTo>
                    <a:pt x="1784" y="1"/>
                    <a:pt x="1200" y="200"/>
                    <a:pt x="768" y="652"/>
                  </a:cubicBezTo>
                  <a:cubicBezTo>
                    <a:pt x="434" y="1019"/>
                    <a:pt x="201" y="1519"/>
                    <a:pt x="134" y="2020"/>
                  </a:cubicBezTo>
                  <a:cubicBezTo>
                    <a:pt x="0" y="3054"/>
                    <a:pt x="734" y="4088"/>
                    <a:pt x="1735" y="4421"/>
                  </a:cubicBezTo>
                  <a:cubicBezTo>
                    <a:pt x="2035" y="4522"/>
                    <a:pt x="2369" y="4555"/>
                    <a:pt x="2636" y="4555"/>
                  </a:cubicBezTo>
                  <a:cubicBezTo>
                    <a:pt x="3570" y="4555"/>
                    <a:pt x="4237" y="3988"/>
                    <a:pt x="4537" y="3154"/>
                  </a:cubicBezTo>
                  <a:cubicBezTo>
                    <a:pt x="4737" y="2553"/>
                    <a:pt x="4771" y="1886"/>
                    <a:pt x="4537" y="1319"/>
                  </a:cubicBezTo>
                  <a:cubicBezTo>
                    <a:pt x="4304" y="786"/>
                    <a:pt x="3903" y="419"/>
                    <a:pt x="3436" y="218"/>
                  </a:cubicBezTo>
                  <a:cubicBezTo>
                    <a:pt x="3104" y="78"/>
                    <a:pt x="2737" y="1"/>
                    <a:pt x="2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429275" y="4905900"/>
              <a:ext cx="399500" cy="380025"/>
            </a:xfrm>
            <a:custGeom>
              <a:rect b="b" l="l" r="r" t="t"/>
              <a:pathLst>
                <a:path extrusionOk="0" h="15201" w="15980">
                  <a:moveTo>
                    <a:pt x="7790" y="0"/>
                  </a:moveTo>
                  <a:cubicBezTo>
                    <a:pt x="5831" y="0"/>
                    <a:pt x="3911" y="675"/>
                    <a:pt x="2503" y="2124"/>
                  </a:cubicBezTo>
                  <a:cubicBezTo>
                    <a:pt x="1335" y="3392"/>
                    <a:pt x="535" y="4960"/>
                    <a:pt x="368" y="6661"/>
                  </a:cubicBezTo>
                  <a:cubicBezTo>
                    <a:pt x="1" y="10197"/>
                    <a:pt x="2369" y="13632"/>
                    <a:pt x="5672" y="14733"/>
                  </a:cubicBezTo>
                  <a:cubicBezTo>
                    <a:pt x="6672" y="15067"/>
                    <a:pt x="7706" y="15200"/>
                    <a:pt x="8774" y="15200"/>
                  </a:cubicBezTo>
                  <a:cubicBezTo>
                    <a:pt x="11843" y="15200"/>
                    <a:pt x="14044" y="13199"/>
                    <a:pt x="15112" y="10430"/>
                  </a:cubicBezTo>
                  <a:cubicBezTo>
                    <a:pt x="15846" y="8462"/>
                    <a:pt x="15979" y="6260"/>
                    <a:pt x="15112" y="4392"/>
                  </a:cubicBezTo>
                  <a:cubicBezTo>
                    <a:pt x="14378" y="2791"/>
                    <a:pt x="12977" y="1524"/>
                    <a:pt x="11442" y="790"/>
                  </a:cubicBezTo>
                  <a:cubicBezTo>
                    <a:pt x="10290" y="272"/>
                    <a:pt x="9032" y="0"/>
                    <a:pt x="7790" y="0"/>
                  </a:cubicBezTo>
                  <a:close/>
                </a:path>
              </a:pathLst>
            </a:custGeom>
            <a:solidFill>
              <a:srgbClr val="FFD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3553550" y="3800075"/>
              <a:ext cx="512050" cy="688375"/>
            </a:xfrm>
            <a:custGeom>
              <a:rect b="b" l="l" r="r" t="t"/>
              <a:pathLst>
                <a:path extrusionOk="0" h="27535" w="20482">
                  <a:moveTo>
                    <a:pt x="7818" y="0"/>
                  </a:moveTo>
                  <a:cubicBezTo>
                    <a:pt x="7277" y="0"/>
                    <a:pt x="6740" y="163"/>
                    <a:pt x="6171" y="391"/>
                  </a:cubicBezTo>
                  <a:cubicBezTo>
                    <a:pt x="4337" y="1091"/>
                    <a:pt x="2502" y="1725"/>
                    <a:pt x="701" y="2492"/>
                  </a:cubicBezTo>
                  <a:cubicBezTo>
                    <a:pt x="334" y="2726"/>
                    <a:pt x="0" y="3293"/>
                    <a:pt x="34" y="3727"/>
                  </a:cubicBezTo>
                  <a:cubicBezTo>
                    <a:pt x="300" y="7463"/>
                    <a:pt x="234" y="11265"/>
                    <a:pt x="367" y="15001"/>
                  </a:cubicBezTo>
                  <a:cubicBezTo>
                    <a:pt x="467" y="16836"/>
                    <a:pt x="534" y="18737"/>
                    <a:pt x="634" y="20605"/>
                  </a:cubicBezTo>
                  <a:cubicBezTo>
                    <a:pt x="667" y="22407"/>
                    <a:pt x="734" y="24141"/>
                    <a:pt x="1001" y="25909"/>
                  </a:cubicBezTo>
                  <a:lnTo>
                    <a:pt x="1001" y="25976"/>
                  </a:lnTo>
                  <a:cubicBezTo>
                    <a:pt x="867" y="26576"/>
                    <a:pt x="1068" y="27177"/>
                    <a:pt x="1701" y="27444"/>
                  </a:cubicBezTo>
                  <a:cubicBezTo>
                    <a:pt x="1843" y="27506"/>
                    <a:pt x="1989" y="27535"/>
                    <a:pt x="2135" y="27535"/>
                  </a:cubicBezTo>
                  <a:cubicBezTo>
                    <a:pt x="2539" y="27535"/>
                    <a:pt x="2942" y="27311"/>
                    <a:pt x="3236" y="26943"/>
                  </a:cubicBezTo>
                  <a:cubicBezTo>
                    <a:pt x="5804" y="23908"/>
                    <a:pt x="9340" y="20272"/>
                    <a:pt x="10808" y="18971"/>
                  </a:cubicBezTo>
                  <a:cubicBezTo>
                    <a:pt x="13810" y="16269"/>
                    <a:pt x="16846" y="13500"/>
                    <a:pt x="19981" y="10898"/>
                  </a:cubicBezTo>
                  <a:cubicBezTo>
                    <a:pt x="20415" y="10498"/>
                    <a:pt x="20481" y="9598"/>
                    <a:pt x="20014" y="9164"/>
                  </a:cubicBezTo>
                  <a:cubicBezTo>
                    <a:pt x="17046" y="6796"/>
                    <a:pt x="14044" y="4494"/>
                    <a:pt x="11175" y="2092"/>
                  </a:cubicBezTo>
                  <a:cubicBezTo>
                    <a:pt x="10474" y="1492"/>
                    <a:pt x="9874" y="758"/>
                    <a:pt x="9073" y="324"/>
                  </a:cubicBezTo>
                  <a:cubicBezTo>
                    <a:pt x="8642" y="94"/>
                    <a:pt x="8229" y="0"/>
                    <a:pt x="7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3816225" y="4262850"/>
              <a:ext cx="262725" cy="230025"/>
            </a:xfrm>
            <a:custGeom>
              <a:rect b="b" l="l" r="r" t="t"/>
              <a:pathLst>
                <a:path extrusionOk="0" h="9201" w="10509">
                  <a:moveTo>
                    <a:pt x="6633" y="0"/>
                  </a:moveTo>
                  <a:cubicBezTo>
                    <a:pt x="6529" y="0"/>
                    <a:pt x="6427" y="30"/>
                    <a:pt x="6339" y="93"/>
                  </a:cubicBezTo>
                  <a:cubicBezTo>
                    <a:pt x="5938" y="393"/>
                    <a:pt x="5538" y="593"/>
                    <a:pt x="5204" y="927"/>
                  </a:cubicBezTo>
                  <a:cubicBezTo>
                    <a:pt x="4871" y="1260"/>
                    <a:pt x="4537" y="1561"/>
                    <a:pt x="4204" y="1828"/>
                  </a:cubicBezTo>
                  <a:cubicBezTo>
                    <a:pt x="3503" y="2461"/>
                    <a:pt x="2836" y="3095"/>
                    <a:pt x="2169" y="3729"/>
                  </a:cubicBezTo>
                  <a:cubicBezTo>
                    <a:pt x="1869" y="3996"/>
                    <a:pt x="1535" y="4296"/>
                    <a:pt x="1235" y="4596"/>
                  </a:cubicBezTo>
                  <a:cubicBezTo>
                    <a:pt x="901" y="4963"/>
                    <a:pt x="401" y="5297"/>
                    <a:pt x="268" y="5797"/>
                  </a:cubicBezTo>
                  <a:cubicBezTo>
                    <a:pt x="1" y="6831"/>
                    <a:pt x="1101" y="7632"/>
                    <a:pt x="1869" y="8165"/>
                  </a:cubicBezTo>
                  <a:cubicBezTo>
                    <a:pt x="2791" y="8831"/>
                    <a:pt x="3783" y="9200"/>
                    <a:pt x="4769" y="9200"/>
                  </a:cubicBezTo>
                  <a:cubicBezTo>
                    <a:pt x="5709" y="9200"/>
                    <a:pt x="6643" y="8865"/>
                    <a:pt x="7506" y="8132"/>
                  </a:cubicBezTo>
                  <a:cubicBezTo>
                    <a:pt x="9908" y="6097"/>
                    <a:pt x="10508" y="2128"/>
                    <a:pt x="7406" y="326"/>
                  </a:cubicBezTo>
                  <a:cubicBezTo>
                    <a:pt x="7273" y="260"/>
                    <a:pt x="7206" y="260"/>
                    <a:pt x="7106" y="226"/>
                  </a:cubicBezTo>
                  <a:cubicBezTo>
                    <a:pt x="6981" y="81"/>
                    <a:pt x="6805" y="0"/>
                    <a:pt x="6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7"/>
          <p:cNvGrpSpPr/>
          <p:nvPr/>
        </p:nvGrpSpPr>
        <p:grpSpPr>
          <a:xfrm>
            <a:off x="-186062" y="92500"/>
            <a:ext cx="1295125" cy="742225"/>
            <a:chOff x="3377575" y="1904775"/>
            <a:chExt cx="1295125" cy="742225"/>
          </a:xfrm>
        </p:grpSpPr>
        <p:sp>
          <p:nvSpPr>
            <p:cNvPr id="85" name="Google Shape;85;p7"/>
            <p:cNvSpPr/>
            <p:nvPr/>
          </p:nvSpPr>
          <p:spPr>
            <a:xfrm>
              <a:off x="4333275" y="2025925"/>
              <a:ext cx="339425" cy="329550"/>
            </a:xfrm>
            <a:custGeom>
              <a:rect b="b" l="l" r="r" t="t"/>
              <a:pathLst>
                <a:path extrusionOk="0" h="13182" w="13577">
                  <a:moveTo>
                    <a:pt x="12500" y="0"/>
                  </a:moveTo>
                  <a:cubicBezTo>
                    <a:pt x="12470" y="0"/>
                    <a:pt x="12440" y="2"/>
                    <a:pt x="12409" y="6"/>
                  </a:cubicBezTo>
                  <a:cubicBezTo>
                    <a:pt x="9367" y="219"/>
                    <a:pt x="6282" y="241"/>
                    <a:pt x="3223" y="241"/>
                  </a:cubicBezTo>
                  <a:cubicBezTo>
                    <a:pt x="2458" y="241"/>
                    <a:pt x="1695" y="239"/>
                    <a:pt x="934" y="239"/>
                  </a:cubicBezTo>
                  <a:cubicBezTo>
                    <a:pt x="434" y="239"/>
                    <a:pt x="0" y="673"/>
                    <a:pt x="0" y="1207"/>
                  </a:cubicBezTo>
                  <a:lnTo>
                    <a:pt x="234" y="12215"/>
                  </a:lnTo>
                  <a:cubicBezTo>
                    <a:pt x="234" y="12715"/>
                    <a:pt x="667" y="13182"/>
                    <a:pt x="1201" y="13182"/>
                  </a:cubicBezTo>
                  <a:cubicBezTo>
                    <a:pt x="3069" y="13082"/>
                    <a:pt x="4937" y="13015"/>
                    <a:pt x="6838" y="12982"/>
                  </a:cubicBezTo>
                  <a:cubicBezTo>
                    <a:pt x="8139" y="12935"/>
                    <a:pt x="9439" y="12873"/>
                    <a:pt x="10751" y="12873"/>
                  </a:cubicBezTo>
                  <a:cubicBezTo>
                    <a:pt x="11323" y="12873"/>
                    <a:pt x="11898" y="12885"/>
                    <a:pt x="12476" y="12915"/>
                  </a:cubicBezTo>
                  <a:cubicBezTo>
                    <a:pt x="12505" y="12919"/>
                    <a:pt x="12534" y="12920"/>
                    <a:pt x="12563" y="12920"/>
                  </a:cubicBezTo>
                  <a:cubicBezTo>
                    <a:pt x="13093" y="12920"/>
                    <a:pt x="13543" y="12354"/>
                    <a:pt x="13543" y="11848"/>
                  </a:cubicBezTo>
                  <a:cubicBezTo>
                    <a:pt x="13576" y="10146"/>
                    <a:pt x="13576" y="8412"/>
                    <a:pt x="13576" y="6711"/>
                  </a:cubicBezTo>
                  <a:lnTo>
                    <a:pt x="13576" y="4309"/>
                  </a:lnTo>
                  <a:cubicBezTo>
                    <a:pt x="13543" y="3809"/>
                    <a:pt x="13543" y="3275"/>
                    <a:pt x="13443" y="2808"/>
                  </a:cubicBezTo>
                  <a:cubicBezTo>
                    <a:pt x="13443" y="2207"/>
                    <a:pt x="13443" y="1574"/>
                    <a:pt x="13410" y="1007"/>
                  </a:cubicBezTo>
                  <a:cubicBezTo>
                    <a:pt x="13378" y="533"/>
                    <a:pt x="13018" y="0"/>
                    <a:pt x="12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377575" y="1904775"/>
              <a:ext cx="1181700" cy="742225"/>
            </a:xfrm>
            <a:custGeom>
              <a:rect b="b" l="l" r="r" t="t"/>
              <a:pathLst>
                <a:path extrusionOk="0" h="29689" w="47268">
                  <a:moveTo>
                    <a:pt x="33782" y="0"/>
                  </a:moveTo>
                  <a:cubicBezTo>
                    <a:pt x="33276" y="0"/>
                    <a:pt x="32769" y="4"/>
                    <a:pt x="32257" y="15"/>
                  </a:cubicBezTo>
                  <a:cubicBezTo>
                    <a:pt x="30623" y="48"/>
                    <a:pt x="29022" y="48"/>
                    <a:pt x="27420" y="249"/>
                  </a:cubicBezTo>
                  <a:cubicBezTo>
                    <a:pt x="26553" y="382"/>
                    <a:pt x="26420" y="682"/>
                    <a:pt x="26420" y="2417"/>
                  </a:cubicBezTo>
                  <a:cubicBezTo>
                    <a:pt x="26420" y="3551"/>
                    <a:pt x="26586" y="4652"/>
                    <a:pt x="26420" y="5719"/>
                  </a:cubicBezTo>
                  <a:cubicBezTo>
                    <a:pt x="25753" y="10423"/>
                    <a:pt x="22717" y="14592"/>
                    <a:pt x="18614" y="17027"/>
                  </a:cubicBezTo>
                  <a:cubicBezTo>
                    <a:pt x="16079" y="18562"/>
                    <a:pt x="13210" y="19496"/>
                    <a:pt x="10241" y="19996"/>
                  </a:cubicBezTo>
                  <a:cubicBezTo>
                    <a:pt x="8740" y="20230"/>
                    <a:pt x="7239" y="20330"/>
                    <a:pt x="5738" y="20363"/>
                  </a:cubicBezTo>
                  <a:cubicBezTo>
                    <a:pt x="5004" y="20363"/>
                    <a:pt x="4204" y="20363"/>
                    <a:pt x="3437" y="20330"/>
                  </a:cubicBezTo>
                  <a:cubicBezTo>
                    <a:pt x="3008" y="20291"/>
                    <a:pt x="2318" y="20195"/>
                    <a:pt x="1686" y="20195"/>
                  </a:cubicBezTo>
                  <a:cubicBezTo>
                    <a:pt x="1234" y="20195"/>
                    <a:pt x="812" y="20244"/>
                    <a:pt x="535" y="20396"/>
                  </a:cubicBezTo>
                  <a:cubicBezTo>
                    <a:pt x="1" y="20730"/>
                    <a:pt x="101" y="23932"/>
                    <a:pt x="68" y="24599"/>
                  </a:cubicBezTo>
                  <a:cubicBezTo>
                    <a:pt x="34" y="25834"/>
                    <a:pt x="34" y="27034"/>
                    <a:pt x="1" y="28235"/>
                  </a:cubicBezTo>
                  <a:cubicBezTo>
                    <a:pt x="1" y="29036"/>
                    <a:pt x="668" y="29670"/>
                    <a:pt x="1402" y="29670"/>
                  </a:cubicBezTo>
                  <a:cubicBezTo>
                    <a:pt x="2542" y="29683"/>
                    <a:pt x="3680" y="29688"/>
                    <a:pt x="4818" y="29688"/>
                  </a:cubicBezTo>
                  <a:cubicBezTo>
                    <a:pt x="9507" y="29688"/>
                    <a:pt x="14183" y="29596"/>
                    <a:pt x="18881" y="29570"/>
                  </a:cubicBezTo>
                  <a:cubicBezTo>
                    <a:pt x="24718" y="29536"/>
                    <a:pt x="30589" y="29503"/>
                    <a:pt x="36427" y="29403"/>
                  </a:cubicBezTo>
                  <a:cubicBezTo>
                    <a:pt x="38061" y="29403"/>
                    <a:pt x="39696" y="29369"/>
                    <a:pt x="41297" y="29369"/>
                  </a:cubicBezTo>
                  <a:cubicBezTo>
                    <a:pt x="42131" y="29369"/>
                    <a:pt x="42965" y="29369"/>
                    <a:pt x="43799" y="29336"/>
                  </a:cubicBezTo>
                  <a:cubicBezTo>
                    <a:pt x="44566" y="29336"/>
                    <a:pt x="45300" y="29336"/>
                    <a:pt x="45900" y="28936"/>
                  </a:cubicBezTo>
                  <a:cubicBezTo>
                    <a:pt x="46401" y="28769"/>
                    <a:pt x="46768" y="28269"/>
                    <a:pt x="46768" y="27702"/>
                  </a:cubicBezTo>
                  <a:cubicBezTo>
                    <a:pt x="46868" y="25200"/>
                    <a:pt x="46901" y="22731"/>
                    <a:pt x="46968" y="20230"/>
                  </a:cubicBezTo>
                  <a:cubicBezTo>
                    <a:pt x="46401" y="20230"/>
                    <a:pt x="45733" y="20230"/>
                    <a:pt x="45066" y="20263"/>
                  </a:cubicBezTo>
                  <a:cubicBezTo>
                    <a:pt x="42464" y="20363"/>
                    <a:pt x="39829" y="20496"/>
                    <a:pt x="37261" y="20563"/>
                  </a:cubicBezTo>
                  <a:cubicBezTo>
                    <a:pt x="37242" y="20564"/>
                    <a:pt x="37224" y="20564"/>
                    <a:pt x="37206" y="20564"/>
                  </a:cubicBezTo>
                  <a:cubicBezTo>
                    <a:pt x="36467" y="20564"/>
                    <a:pt x="35926" y="19912"/>
                    <a:pt x="35926" y="19229"/>
                  </a:cubicBezTo>
                  <a:cubicBezTo>
                    <a:pt x="35793" y="14159"/>
                    <a:pt x="35726" y="9055"/>
                    <a:pt x="35560" y="4018"/>
                  </a:cubicBezTo>
                  <a:cubicBezTo>
                    <a:pt x="35526" y="3317"/>
                    <a:pt x="36193" y="2684"/>
                    <a:pt x="36894" y="2684"/>
                  </a:cubicBezTo>
                  <a:cubicBezTo>
                    <a:pt x="38050" y="2684"/>
                    <a:pt x="39203" y="2687"/>
                    <a:pt x="40354" y="2687"/>
                  </a:cubicBezTo>
                  <a:cubicBezTo>
                    <a:pt x="42657" y="2687"/>
                    <a:pt x="44955" y="2673"/>
                    <a:pt x="47268" y="2584"/>
                  </a:cubicBezTo>
                  <a:lnTo>
                    <a:pt x="47268" y="1516"/>
                  </a:lnTo>
                  <a:cubicBezTo>
                    <a:pt x="47268" y="816"/>
                    <a:pt x="46734" y="315"/>
                    <a:pt x="46067" y="315"/>
                  </a:cubicBezTo>
                  <a:cubicBezTo>
                    <a:pt x="42965" y="148"/>
                    <a:pt x="39896" y="15"/>
                    <a:pt x="36794" y="15"/>
                  </a:cubicBezTo>
                  <a:cubicBezTo>
                    <a:pt x="35793" y="15"/>
                    <a:pt x="34792" y="0"/>
                    <a:pt x="3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7"/>
          <p:cNvSpPr/>
          <p:nvPr/>
        </p:nvSpPr>
        <p:spPr>
          <a:xfrm>
            <a:off x="180438" y="571475"/>
            <a:ext cx="562100" cy="1003575"/>
          </a:xfrm>
          <a:custGeom>
            <a:rect b="b" l="l" r="r" t="t"/>
            <a:pathLst>
              <a:path extrusionOk="0" h="40143" w="22484">
                <a:moveTo>
                  <a:pt x="18914" y="6030"/>
                </a:moveTo>
                <a:cubicBezTo>
                  <a:pt x="17046" y="14169"/>
                  <a:pt x="15078" y="22275"/>
                  <a:pt x="13177" y="30381"/>
                </a:cubicBezTo>
                <a:cubicBezTo>
                  <a:pt x="12677" y="32415"/>
                  <a:pt x="12210" y="34450"/>
                  <a:pt x="11709" y="36518"/>
                </a:cubicBezTo>
                <a:cubicBezTo>
                  <a:pt x="11209" y="35918"/>
                  <a:pt x="10709" y="35384"/>
                  <a:pt x="10242" y="34784"/>
                </a:cubicBezTo>
                <a:cubicBezTo>
                  <a:pt x="9341" y="33683"/>
                  <a:pt x="8407" y="32515"/>
                  <a:pt x="7540" y="31348"/>
                </a:cubicBezTo>
                <a:cubicBezTo>
                  <a:pt x="5972" y="29146"/>
                  <a:pt x="4404" y="26911"/>
                  <a:pt x="3003" y="24610"/>
                </a:cubicBezTo>
                <a:cubicBezTo>
                  <a:pt x="5538" y="21975"/>
                  <a:pt x="7907" y="19239"/>
                  <a:pt x="10308" y="16471"/>
                </a:cubicBezTo>
                <a:cubicBezTo>
                  <a:pt x="12910" y="13435"/>
                  <a:pt x="15479" y="10366"/>
                  <a:pt x="17980" y="7231"/>
                </a:cubicBezTo>
                <a:cubicBezTo>
                  <a:pt x="18314" y="6797"/>
                  <a:pt x="18581" y="6430"/>
                  <a:pt x="18914" y="6030"/>
                </a:cubicBezTo>
                <a:close/>
                <a:moveTo>
                  <a:pt x="21223" y="1"/>
                </a:moveTo>
                <a:cubicBezTo>
                  <a:pt x="20824" y="1"/>
                  <a:pt x="20484" y="217"/>
                  <a:pt x="20215" y="559"/>
                </a:cubicBezTo>
                <a:cubicBezTo>
                  <a:pt x="15379" y="6864"/>
                  <a:pt x="10375" y="12935"/>
                  <a:pt x="5071" y="18872"/>
                </a:cubicBezTo>
                <a:cubicBezTo>
                  <a:pt x="3570" y="20574"/>
                  <a:pt x="2036" y="22208"/>
                  <a:pt x="568" y="23909"/>
                </a:cubicBezTo>
                <a:cubicBezTo>
                  <a:pt x="1" y="24576"/>
                  <a:pt x="401" y="25477"/>
                  <a:pt x="1035" y="25744"/>
                </a:cubicBezTo>
                <a:cubicBezTo>
                  <a:pt x="2503" y="28079"/>
                  <a:pt x="4037" y="30414"/>
                  <a:pt x="5705" y="32615"/>
                </a:cubicBezTo>
                <a:cubicBezTo>
                  <a:pt x="7540" y="35084"/>
                  <a:pt x="9408" y="37552"/>
                  <a:pt x="11442" y="39787"/>
                </a:cubicBezTo>
                <a:cubicBezTo>
                  <a:pt x="11663" y="40032"/>
                  <a:pt x="11959" y="40142"/>
                  <a:pt x="12257" y="40142"/>
                </a:cubicBezTo>
                <a:cubicBezTo>
                  <a:pt x="12769" y="40142"/>
                  <a:pt x="13284" y="39815"/>
                  <a:pt x="13410" y="39287"/>
                </a:cubicBezTo>
                <a:cubicBezTo>
                  <a:pt x="14545" y="34383"/>
                  <a:pt x="15745" y="29447"/>
                  <a:pt x="16913" y="24543"/>
                </a:cubicBezTo>
                <a:cubicBezTo>
                  <a:pt x="18047" y="19606"/>
                  <a:pt x="19248" y="14703"/>
                  <a:pt x="20415" y="9766"/>
                </a:cubicBezTo>
                <a:cubicBezTo>
                  <a:pt x="21049" y="7030"/>
                  <a:pt x="21683" y="4228"/>
                  <a:pt x="22350" y="1493"/>
                </a:cubicBezTo>
                <a:cubicBezTo>
                  <a:pt x="22484" y="893"/>
                  <a:pt x="22217" y="326"/>
                  <a:pt x="21683" y="92"/>
                </a:cubicBezTo>
                <a:cubicBezTo>
                  <a:pt x="21522" y="30"/>
                  <a:pt x="21368" y="1"/>
                  <a:pt x="212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 rot="4785068">
            <a:off x="8229613" y="4364032"/>
            <a:ext cx="742293" cy="460665"/>
          </a:xfrm>
          <a:custGeom>
            <a:rect b="b" l="l" r="r" t="t"/>
            <a:pathLst>
              <a:path extrusionOk="0" h="14077" w="22683">
                <a:moveTo>
                  <a:pt x="1034" y="0"/>
                </a:moveTo>
                <a:cubicBezTo>
                  <a:pt x="500" y="0"/>
                  <a:pt x="0" y="500"/>
                  <a:pt x="33" y="1001"/>
                </a:cubicBezTo>
                <a:lnTo>
                  <a:pt x="33" y="1134"/>
                </a:lnTo>
                <a:cubicBezTo>
                  <a:pt x="0" y="1234"/>
                  <a:pt x="0" y="1301"/>
                  <a:pt x="0" y="1434"/>
                </a:cubicBezTo>
                <a:cubicBezTo>
                  <a:pt x="33" y="5104"/>
                  <a:pt x="234" y="8773"/>
                  <a:pt x="367" y="12442"/>
                </a:cubicBezTo>
                <a:cubicBezTo>
                  <a:pt x="400" y="13009"/>
                  <a:pt x="834" y="13410"/>
                  <a:pt x="1368" y="13443"/>
                </a:cubicBezTo>
                <a:cubicBezTo>
                  <a:pt x="8072" y="13910"/>
                  <a:pt x="14811" y="14077"/>
                  <a:pt x="21515" y="14077"/>
                </a:cubicBezTo>
                <a:cubicBezTo>
                  <a:pt x="22049" y="14077"/>
                  <a:pt x="22516" y="13610"/>
                  <a:pt x="22516" y="13076"/>
                </a:cubicBezTo>
                <a:cubicBezTo>
                  <a:pt x="22683" y="9107"/>
                  <a:pt x="22683" y="5137"/>
                  <a:pt x="22650" y="1168"/>
                </a:cubicBezTo>
                <a:cubicBezTo>
                  <a:pt x="22650" y="634"/>
                  <a:pt x="22183" y="167"/>
                  <a:pt x="21649" y="167"/>
                </a:cubicBezTo>
                <a:cubicBezTo>
                  <a:pt x="18953" y="193"/>
                  <a:pt x="16263" y="214"/>
                  <a:pt x="13577" y="214"/>
                </a:cubicBezTo>
                <a:cubicBezTo>
                  <a:pt x="9384" y="214"/>
                  <a:pt x="5203" y="163"/>
                  <a:pt x="10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 rot="7824313">
            <a:off x="7787923" y="4481215"/>
            <a:ext cx="742319" cy="460681"/>
          </a:xfrm>
          <a:custGeom>
            <a:rect b="b" l="l" r="r" t="t"/>
            <a:pathLst>
              <a:path extrusionOk="0" h="14077" w="22683">
                <a:moveTo>
                  <a:pt x="1034" y="0"/>
                </a:moveTo>
                <a:cubicBezTo>
                  <a:pt x="500" y="0"/>
                  <a:pt x="0" y="500"/>
                  <a:pt x="33" y="1001"/>
                </a:cubicBezTo>
                <a:lnTo>
                  <a:pt x="33" y="1134"/>
                </a:lnTo>
                <a:cubicBezTo>
                  <a:pt x="0" y="1234"/>
                  <a:pt x="0" y="1301"/>
                  <a:pt x="0" y="1434"/>
                </a:cubicBezTo>
                <a:cubicBezTo>
                  <a:pt x="33" y="5104"/>
                  <a:pt x="234" y="8773"/>
                  <a:pt x="367" y="12442"/>
                </a:cubicBezTo>
                <a:cubicBezTo>
                  <a:pt x="400" y="13009"/>
                  <a:pt x="834" y="13410"/>
                  <a:pt x="1368" y="13443"/>
                </a:cubicBezTo>
                <a:cubicBezTo>
                  <a:pt x="8072" y="13910"/>
                  <a:pt x="14811" y="14077"/>
                  <a:pt x="21515" y="14077"/>
                </a:cubicBezTo>
                <a:cubicBezTo>
                  <a:pt x="22049" y="14077"/>
                  <a:pt x="22516" y="13610"/>
                  <a:pt x="22516" y="13076"/>
                </a:cubicBezTo>
                <a:cubicBezTo>
                  <a:pt x="22683" y="9107"/>
                  <a:pt x="22683" y="5137"/>
                  <a:pt x="22650" y="1168"/>
                </a:cubicBezTo>
                <a:cubicBezTo>
                  <a:pt x="22650" y="634"/>
                  <a:pt x="22183" y="167"/>
                  <a:pt x="21649" y="167"/>
                </a:cubicBezTo>
                <a:cubicBezTo>
                  <a:pt x="18953" y="193"/>
                  <a:pt x="16263" y="214"/>
                  <a:pt x="13577" y="214"/>
                </a:cubicBezTo>
                <a:cubicBezTo>
                  <a:pt x="9384" y="214"/>
                  <a:pt x="5203" y="163"/>
                  <a:pt x="10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3213725" y="2023200"/>
            <a:ext cx="5217000" cy="9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8"/>
          <p:cNvGrpSpPr/>
          <p:nvPr/>
        </p:nvGrpSpPr>
        <p:grpSpPr>
          <a:xfrm rot="1027604">
            <a:off x="-125263" y="-242012"/>
            <a:ext cx="2297110" cy="2521878"/>
            <a:chOff x="-312899" y="-249103"/>
            <a:chExt cx="2297003" cy="2521761"/>
          </a:xfrm>
        </p:grpSpPr>
        <p:sp>
          <p:nvSpPr>
            <p:cNvPr id="95" name="Google Shape;95;p8"/>
            <p:cNvSpPr/>
            <p:nvPr/>
          </p:nvSpPr>
          <p:spPr>
            <a:xfrm rot="624563">
              <a:off x="597352" y="-185837"/>
              <a:ext cx="742269" cy="460650"/>
            </a:xfrm>
            <a:custGeom>
              <a:rect b="b" l="l" r="r" t="t"/>
              <a:pathLst>
                <a:path extrusionOk="0" h="14077" w="22683">
                  <a:moveTo>
                    <a:pt x="1034" y="0"/>
                  </a:moveTo>
                  <a:cubicBezTo>
                    <a:pt x="500" y="0"/>
                    <a:pt x="0" y="500"/>
                    <a:pt x="33" y="1001"/>
                  </a:cubicBezTo>
                  <a:lnTo>
                    <a:pt x="33" y="1134"/>
                  </a:lnTo>
                  <a:cubicBezTo>
                    <a:pt x="0" y="1234"/>
                    <a:pt x="0" y="1301"/>
                    <a:pt x="0" y="1434"/>
                  </a:cubicBezTo>
                  <a:cubicBezTo>
                    <a:pt x="33" y="5104"/>
                    <a:pt x="234" y="8773"/>
                    <a:pt x="367" y="12442"/>
                  </a:cubicBezTo>
                  <a:cubicBezTo>
                    <a:pt x="400" y="13009"/>
                    <a:pt x="834" y="13410"/>
                    <a:pt x="1368" y="13443"/>
                  </a:cubicBezTo>
                  <a:cubicBezTo>
                    <a:pt x="8072" y="13910"/>
                    <a:pt x="14811" y="14077"/>
                    <a:pt x="21515" y="14077"/>
                  </a:cubicBezTo>
                  <a:cubicBezTo>
                    <a:pt x="22049" y="14077"/>
                    <a:pt x="22516" y="13610"/>
                    <a:pt x="22516" y="13076"/>
                  </a:cubicBezTo>
                  <a:cubicBezTo>
                    <a:pt x="22683" y="9107"/>
                    <a:pt x="22683" y="5137"/>
                    <a:pt x="22650" y="1168"/>
                  </a:cubicBezTo>
                  <a:cubicBezTo>
                    <a:pt x="22650" y="634"/>
                    <a:pt x="22183" y="167"/>
                    <a:pt x="21649" y="167"/>
                  </a:cubicBezTo>
                  <a:cubicBezTo>
                    <a:pt x="18953" y="193"/>
                    <a:pt x="16263" y="214"/>
                    <a:pt x="13577" y="214"/>
                  </a:cubicBezTo>
                  <a:cubicBezTo>
                    <a:pt x="9384" y="214"/>
                    <a:pt x="5203" y="163"/>
                    <a:pt x="1034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 rot="624563">
              <a:off x="1452622" y="-47153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rgbClr val="71BC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 rot="624563">
              <a:off x="290368" y="-104042"/>
              <a:ext cx="562191" cy="650610"/>
            </a:xfrm>
            <a:custGeom>
              <a:rect b="b" l="l" r="r" t="t"/>
              <a:pathLst>
                <a:path extrusionOk="0" h="19882" w="17180">
                  <a:moveTo>
                    <a:pt x="15545" y="0"/>
                  </a:moveTo>
                  <a:cubicBezTo>
                    <a:pt x="15344" y="0"/>
                    <a:pt x="15144" y="34"/>
                    <a:pt x="14911" y="134"/>
                  </a:cubicBezTo>
                  <a:cubicBezTo>
                    <a:pt x="14711" y="200"/>
                    <a:pt x="14544" y="301"/>
                    <a:pt x="14377" y="467"/>
                  </a:cubicBezTo>
                  <a:cubicBezTo>
                    <a:pt x="14210" y="634"/>
                    <a:pt x="14144" y="801"/>
                    <a:pt x="14044" y="1001"/>
                  </a:cubicBezTo>
                  <a:cubicBezTo>
                    <a:pt x="13977" y="1201"/>
                    <a:pt x="13877" y="1435"/>
                    <a:pt x="13910" y="1635"/>
                  </a:cubicBezTo>
                  <a:cubicBezTo>
                    <a:pt x="13910" y="1768"/>
                    <a:pt x="13977" y="1835"/>
                    <a:pt x="13977" y="1968"/>
                  </a:cubicBezTo>
                  <a:cubicBezTo>
                    <a:pt x="13710" y="2269"/>
                    <a:pt x="13410" y="2602"/>
                    <a:pt x="13176" y="2936"/>
                  </a:cubicBezTo>
                  <a:cubicBezTo>
                    <a:pt x="12576" y="3636"/>
                    <a:pt x="12009" y="4337"/>
                    <a:pt x="11375" y="5037"/>
                  </a:cubicBezTo>
                  <a:cubicBezTo>
                    <a:pt x="10241" y="6438"/>
                    <a:pt x="9073" y="7806"/>
                    <a:pt x="7973" y="9174"/>
                  </a:cubicBezTo>
                  <a:cubicBezTo>
                    <a:pt x="5871" y="11709"/>
                    <a:pt x="3703" y="14177"/>
                    <a:pt x="1601" y="16679"/>
                  </a:cubicBezTo>
                  <a:cubicBezTo>
                    <a:pt x="1401" y="16679"/>
                    <a:pt x="1234" y="16712"/>
                    <a:pt x="1034" y="16812"/>
                  </a:cubicBezTo>
                  <a:cubicBezTo>
                    <a:pt x="834" y="16879"/>
                    <a:pt x="667" y="16979"/>
                    <a:pt x="501" y="17146"/>
                  </a:cubicBezTo>
                  <a:cubicBezTo>
                    <a:pt x="334" y="17313"/>
                    <a:pt x="234" y="17479"/>
                    <a:pt x="167" y="17680"/>
                  </a:cubicBezTo>
                  <a:cubicBezTo>
                    <a:pt x="67" y="17880"/>
                    <a:pt x="0" y="18080"/>
                    <a:pt x="34" y="18313"/>
                  </a:cubicBezTo>
                  <a:cubicBezTo>
                    <a:pt x="34" y="18413"/>
                    <a:pt x="67" y="18580"/>
                    <a:pt x="67" y="18714"/>
                  </a:cubicBezTo>
                  <a:cubicBezTo>
                    <a:pt x="167" y="19014"/>
                    <a:pt x="300" y="19214"/>
                    <a:pt x="501" y="19414"/>
                  </a:cubicBezTo>
                  <a:cubicBezTo>
                    <a:pt x="634" y="19514"/>
                    <a:pt x="701" y="19581"/>
                    <a:pt x="834" y="19681"/>
                  </a:cubicBezTo>
                  <a:cubicBezTo>
                    <a:pt x="1068" y="19848"/>
                    <a:pt x="1368" y="19881"/>
                    <a:pt x="1668" y="19881"/>
                  </a:cubicBezTo>
                  <a:cubicBezTo>
                    <a:pt x="1868" y="19881"/>
                    <a:pt x="2068" y="19848"/>
                    <a:pt x="2302" y="19748"/>
                  </a:cubicBezTo>
                  <a:cubicBezTo>
                    <a:pt x="2502" y="19681"/>
                    <a:pt x="2669" y="19581"/>
                    <a:pt x="2836" y="19414"/>
                  </a:cubicBezTo>
                  <a:cubicBezTo>
                    <a:pt x="3002" y="19247"/>
                    <a:pt x="3069" y="19081"/>
                    <a:pt x="3169" y="18880"/>
                  </a:cubicBezTo>
                  <a:cubicBezTo>
                    <a:pt x="3236" y="18680"/>
                    <a:pt x="3336" y="18480"/>
                    <a:pt x="3269" y="18247"/>
                  </a:cubicBezTo>
                  <a:cubicBezTo>
                    <a:pt x="3269" y="18147"/>
                    <a:pt x="3236" y="17980"/>
                    <a:pt x="3236" y="17846"/>
                  </a:cubicBezTo>
                  <a:cubicBezTo>
                    <a:pt x="3236" y="17813"/>
                    <a:pt x="3236" y="17813"/>
                    <a:pt x="3202" y="17813"/>
                  </a:cubicBezTo>
                  <a:cubicBezTo>
                    <a:pt x="5304" y="15378"/>
                    <a:pt x="7339" y="12876"/>
                    <a:pt x="9374" y="10474"/>
                  </a:cubicBezTo>
                  <a:cubicBezTo>
                    <a:pt x="10541" y="9107"/>
                    <a:pt x="11709" y="7672"/>
                    <a:pt x="12876" y="6238"/>
                  </a:cubicBezTo>
                  <a:cubicBezTo>
                    <a:pt x="13476" y="5538"/>
                    <a:pt x="14010" y="4870"/>
                    <a:pt x="14577" y="4170"/>
                  </a:cubicBezTo>
                  <a:cubicBezTo>
                    <a:pt x="14844" y="3870"/>
                    <a:pt x="15078" y="3536"/>
                    <a:pt x="15344" y="3203"/>
                  </a:cubicBezTo>
                  <a:lnTo>
                    <a:pt x="15511" y="3203"/>
                  </a:lnTo>
                  <a:cubicBezTo>
                    <a:pt x="15711" y="3203"/>
                    <a:pt x="15912" y="3169"/>
                    <a:pt x="16145" y="3103"/>
                  </a:cubicBezTo>
                  <a:cubicBezTo>
                    <a:pt x="16345" y="3002"/>
                    <a:pt x="16512" y="2936"/>
                    <a:pt x="16679" y="2769"/>
                  </a:cubicBezTo>
                  <a:cubicBezTo>
                    <a:pt x="16846" y="2602"/>
                    <a:pt x="16912" y="2435"/>
                    <a:pt x="17012" y="2202"/>
                  </a:cubicBezTo>
                  <a:cubicBezTo>
                    <a:pt x="17079" y="2002"/>
                    <a:pt x="17179" y="1802"/>
                    <a:pt x="17146" y="1601"/>
                  </a:cubicBezTo>
                  <a:cubicBezTo>
                    <a:pt x="17179" y="1468"/>
                    <a:pt x="17146" y="1335"/>
                    <a:pt x="17146" y="1168"/>
                  </a:cubicBezTo>
                  <a:cubicBezTo>
                    <a:pt x="17046" y="868"/>
                    <a:pt x="16912" y="667"/>
                    <a:pt x="16712" y="467"/>
                  </a:cubicBezTo>
                  <a:cubicBezTo>
                    <a:pt x="16579" y="367"/>
                    <a:pt x="16512" y="301"/>
                    <a:pt x="16379" y="200"/>
                  </a:cubicBezTo>
                  <a:cubicBezTo>
                    <a:pt x="16145" y="34"/>
                    <a:pt x="15845" y="0"/>
                    <a:pt x="1554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8"/>
          <p:cNvSpPr/>
          <p:nvPr/>
        </p:nvSpPr>
        <p:spPr>
          <a:xfrm flipH="1">
            <a:off x="8140498" y="3895850"/>
            <a:ext cx="870748" cy="1161949"/>
          </a:xfrm>
          <a:custGeom>
            <a:rect b="b" l="l" r="r" t="t"/>
            <a:pathLst>
              <a:path extrusionOk="0" h="50879" w="38128">
                <a:moveTo>
                  <a:pt x="30162" y="0"/>
                </a:moveTo>
                <a:cubicBezTo>
                  <a:pt x="29982" y="0"/>
                  <a:pt x="29802" y="1"/>
                  <a:pt x="29621" y="4"/>
                </a:cubicBezTo>
                <a:cubicBezTo>
                  <a:pt x="28787" y="4"/>
                  <a:pt x="28187" y="671"/>
                  <a:pt x="28120" y="1505"/>
                </a:cubicBezTo>
                <a:cubicBezTo>
                  <a:pt x="28020" y="3206"/>
                  <a:pt x="27887" y="4907"/>
                  <a:pt x="27853" y="6642"/>
                </a:cubicBezTo>
                <a:cubicBezTo>
                  <a:pt x="27853" y="7409"/>
                  <a:pt x="27720" y="8243"/>
                  <a:pt x="27853" y="9044"/>
                </a:cubicBezTo>
                <a:cubicBezTo>
                  <a:pt x="27687" y="12079"/>
                  <a:pt x="27453" y="15081"/>
                  <a:pt x="27253" y="18150"/>
                </a:cubicBezTo>
                <a:cubicBezTo>
                  <a:pt x="26919" y="23320"/>
                  <a:pt x="26519" y="28491"/>
                  <a:pt x="26052" y="33661"/>
                </a:cubicBezTo>
                <a:cubicBezTo>
                  <a:pt x="25919" y="35096"/>
                  <a:pt x="25785" y="36530"/>
                  <a:pt x="25685" y="37998"/>
                </a:cubicBezTo>
                <a:cubicBezTo>
                  <a:pt x="25585" y="38765"/>
                  <a:pt x="25485" y="39532"/>
                  <a:pt x="25418" y="40266"/>
                </a:cubicBezTo>
                <a:cubicBezTo>
                  <a:pt x="25385" y="40600"/>
                  <a:pt x="25318" y="41000"/>
                  <a:pt x="25285" y="41333"/>
                </a:cubicBezTo>
                <a:cubicBezTo>
                  <a:pt x="25285" y="41433"/>
                  <a:pt x="25251" y="41567"/>
                  <a:pt x="25251" y="41700"/>
                </a:cubicBezTo>
                <a:lnTo>
                  <a:pt x="24885" y="41700"/>
                </a:lnTo>
                <a:cubicBezTo>
                  <a:pt x="24518" y="41700"/>
                  <a:pt x="24117" y="41667"/>
                  <a:pt x="23750" y="41667"/>
                </a:cubicBezTo>
                <a:lnTo>
                  <a:pt x="21482" y="41534"/>
                </a:lnTo>
                <a:cubicBezTo>
                  <a:pt x="19948" y="41400"/>
                  <a:pt x="18413" y="41333"/>
                  <a:pt x="16879" y="41200"/>
                </a:cubicBezTo>
                <a:cubicBezTo>
                  <a:pt x="14210" y="41033"/>
                  <a:pt x="11575" y="40766"/>
                  <a:pt x="8906" y="40533"/>
                </a:cubicBezTo>
                <a:cubicBezTo>
                  <a:pt x="9273" y="35696"/>
                  <a:pt x="9607" y="30893"/>
                  <a:pt x="9974" y="26089"/>
                </a:cubicBezTo>
                <a:cubicBezTo>
                  <a:pt x="10408" y="20919"/>
                  <a:pt x="10808" y="15748"/>
                  <a:pt x="11208" y="10578"/>
                </a:cubicBezTo>
                <a:cubicBezTo>
                  <a:pt x="11408" y="7709"/>
                  <a:pt x="11775" y="4807"/>
                  <a:pt x="11608" y="1905"/>
                </a:cubicBezTo>
                <a:cubicBezTo>
                  <a:pt x="11608" y="1738"/>
                  <a:pt x="11575" y="1638"/>
                  <a:pt x="11475" y="1505"/>
                </a:cubicBezTo>
                <a:cubicBezTo>
                  <a:pt x="11283" y="1058"/>
                  <a:pt x="10908" y="702"/>
                  <a:pt x="10437" y="702"/>
                </a:cubicBezTo>
                <a:cubicBezTo>
                  <a:pt x="10416" y="702"/>
                  <a:pt x="10395" y="703"/>
                  <a:pt x="10374" y="704"/>
                </a:cubicBezTo>
                <a:cubicBezTo>
                  <a:pt x="8506" y="804"/>
                  <a:pt x="6605" y="871"/>
                  <a:pt x="4737" y="1005"/>
                </a:cubicBezTo>
                <a:cubicBezTo>
                  <a:pt x="4003" y="1038"/>
                  <a:pt x="3503" y="1538"/>
                  <a:pt x="3403" y="2339"/>
                </a:cubicBezTo>
                <a:cubicBezTo>
                  <a:pt x="3236" y="4407"/>
                  <a:pt x="3169" y="6475"/>
                  <a:pt x="3069" y="8543"/>
                </a:cubicBezTo>
                <a:cubicBezTo>
                  <a:pt x="3002" y="10678"/>
                  <a:pt x="2769" y="12746"/>
                  <a:pt x="2602" y="14881"/>
                </a:cubicBezTo>
                <a:cubicBezTo>
                  <a:pt x="2335" y="19017"/>
                  <a:pt x="2002" y="23187"/>
                  <a:pt x="1668" y="27323"/>
                </a:cubicBezTo>
                <a:cubicBezTo>
                  <a:pt x="1368" y="31493"/>
                  <a:pt x="1034" y="35696"/>
                  <a:pt x="701" y="39866"/>
                </a:cubicBezTo>
                <a:cubicBezTo>
                  <a:pt x="601" y="40900"/>
                  <a:pt x="534" y="41934"/>
                  <a:pt x="400" y="43001"/>
                </a:cubicBezTo>
                <a:cubicBezTo>
                  <a:pt x="267" y="44002"/>
                  <a:pt x="67" y="45069"/>
                  <a:pt x="33" y="46070"/>
                </a:cubicBezTo>
                <a:cubicBezTo>
                  <a:pt x="0" y="47271"/>
                  <a:pt x="901" y="47938"/>
                  <a:pt x="2002" y="48172"/>
                </a:cubicBezTo>
                <a:cubicBezTo>
                  <a:pt x="3002" y="48372"/>
                  <a:pt x="4003" y="48572"/>
                  <a:pt x="5004" y="48739"/>
                </a:cubicBezTo>
                <a:cubicBezTo>
                  <a:pt x="13176" y="50073"/>
                  <a:pt x="21415" y="50507"/>
                  <a:pt x="29688" y="50773"/>
                </a:cubicBezTo>
                <a:cubicBezTo>
                  <a:pt x="30518" y="50773"/>
                  <a:pt x="31401" y="50879"/>
                  <a:pt x="32290" y="50879"/>
                </a:cubicBezTo>
                <a:cubicBezTo>
                  <a:pt x="32401" y="50879"/>
                  <a:pt x="32512" y="50877"/>
                  <a:pt x="32623" y="50874"/>
                </a:cubicBezTo>
                <a:cubicBezTo>
                  <a:pt x="33891" y="50840"/>
                  <a:pt x="34558" y="50040"/>
                  <a:pt x="34692" y="48839"/>
                </a:cubicBezTo>
                <a:cubicBezTo>
                  <a:pt x="34892" y="46771"/>
                  <a:pt x="34958" y="44702"/>
                  <a:pt x="35125" y="42601"/>
                </a:cubicBezTo>
                <a:cubicBezTo>
                  <a:pt x="35425" y="38431"/>
                  <a:pt x="35759" y="34228"/>
                  <a:pt x="36059" y="30059"/>
                </a:cubicBezTo>
                <a:cubicBezTo>
                  <a:pt x="36626" y="21719"/>
                  <a:pt x="37227" y="13380"/>
                  <a:pt x="37860" y="5041"/>
                </a:cubicBezTo>
                <a:lnTo>
                  <a:pt x="38094" y="1905"/>
                </a:lnTo>
                <a:cubicBezTo>
                  <a:pt x="38127" y="1371"/>
                  <a:pt x="37627" y="671"/>
                  <a:pt x="36993" y="538"/>
                </a:cubicBezTo>
                <a:cubicBezTo>
                  <a:pt x="34734" y="197"/>
                  <a:pt x="32475" y="0"/>
                  <a:pt x="30162" y="0"/>
                </a:cubicBezTo>
                <a:close/>
              </a:path>
            </a:pathLst>
          </a:custGeom>
          <a:solidFill>
            <a:srgbClr val="FFB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2549400" y="1641150"/>
            <a:ext cx="4045200" cy="8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2549400" y="2615550"/>
            <a:ext cx="40452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9"/>
          <p:cNvSpPr/>
          <p:nvPr/>
        </p:nvSpPr>
        <p:spPr>
          <a:xfrm rot="4500229">
            <a:off x="8227722" y="4354878"/>
            <a:ext cx="364338" cy="633433"/>
          </a:xfrm>
          <a:custGeom>
            <a:rect b="b" l="l" r="r" t="t"/>
            <a:pathLst>
              <a:path extrusionOk="0" h="57010" w="32791">
                <a:moveTo>
                  <a:pt x="31395" y="0"/>
                </a:moveTo>
                <a:cubicBezTo>
                  <a:pt x="31107" y="0"/>
                  <a:pt x="30813" y="101"/>
                  <a:pt x="30555" y="331"/>
                </a:cubicBezTo>
                <a:cubicBezTo>
                  <a:pt x="27453" y="3099"/>
                  <a:pt x="24384" y="5868"/>
                  <a:pt x="21349" y="8670"/>
                </a:cubicBezTo>
                <a:cubicBezTo>
                  <a:pt x="17879" y="11338"/>
                  <a:pt x="14711" y="14341"/>
                  <a:pt x="11508" y="17309"/>
                </a:cubicBezTo>
                <a:cubicBezTo>
                  <a:pt x="7839" y="20678"/>
                  <a:pt x="4170" y="24047"/>
                  <a:pt x="534" y="27483"/>
                </a:cubicBezTo>
                <a:cubicBezTo>
                  <a:pt x="100" y="27950"/>
                  <a:pt x="0" y="28717"/>
                  <a:pt x="467" y="29218"/>
                </a:cubicBezTo>
                <a:cubicBezTo>
                  <a:pt x="7105" y="36790"/>
                  <a:pt x="14177" y="43962"/>
                  <a:pt x="21482" y="50833"/>
                </a:cubicBezTo>
                <a:cubicBezTo>
                  <a:pt x="23517" y="52801"/>
                  <a:pt x="25652" y="54703"/>
                  <a:pt x="27720" y="56637"/>
                </a:cubicBezTo>
                <a:cubicBezTo>
                  <a:pt x="28005" y="56887"/>
                  <a:pt x="28362" y="57010"/>
                  <a:pt x="28710" y="57010"/>
                </a:cubicBezTo>
                <a:cubicBezTo>
                  <a:pt x="29338" y="57010"/>
                  <a:pt x="29936" y="56610"/>
                  <a:pt x="30021" y="55837"/>
                </a:cubicBezTo>
                <a:cubicBezTo>
                  <a:pt x="31122" y="41693"/>
                  <a:pt x="32023" y="27550"/>
                  <a:pt x="32523" y="13373"/>
                </a:cubicBezTo>
                <a:cubicBezTo>
                  <a:pt x="32657" y="9370"/>
                  <a:pt x="32690" y="5434"/>
                  <a:pt x="32790" y="1431"/>
                </a:cubicBezTo>
                <a:cubicBezTo>
                  <a:pt x="32790" y="622"/>
                  <a:pt x="32111" y="0"/>
                  <a:pt x="3139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448100" y="3467975"/>
            <a:ext cx="172650" cy="1420325"/>
          </a:xfrm>
          <a:custGeom>
            <a:rect b="b" l="l" r="r" t="t"/>
            <a:pathLst>
              <a:path extrusionOk="0" h="56813" w="6906">
                <a:moveTo>
                  <a:pt x="5771" y="0"/>
                </a:moveTo>
                <a:cubicBezTo>
                  <a:pt x="5137" y="0"/>
                  <a:pt x="4403" y="34"/>
                  <a:pt x="3736" y="34"/>
                </a:cubicBezTo>
                <a:cubicBezTo>
                  <a:pt x="3169" y="34"/>
                  <a:pt x="2702" y="534"/>
                  <a:pt x="2669" y="1101"/>
                </a:cubicBezTo>
                <a:cubicBezTo>
                  <a:pt x="2535" y="3670"/>
                  <a:pt x="2402" y="6238"/>
                  <a:pt x="2435" y="8773"/>
                </a:cubicBezTo>
                <a:cubicBezTo>
                  <a:pt x="2402" y="10108"/>
                  <a:pt x="2335" y="11409"/>
                  <a:pt x="2268" y="12743"/>
                </a:cubicBezTo>
                <a:cubicBezTo>
                  <a:pt x="2102" y="16112"/>
                  <a:pt x="1935" y="19548"/>
                  <a:pt x="1735" y="22917"/>
                </a:cubicBezTo>
                <a:cubicBezTo>
                  <a:pt x="1368" y="29755"/>
                  <a:pt x="1068" y="36627"/>
                  <a:pt x="701" y="43465"/>
                </a:cubicBezTo>
                <a:cubicBezTo>
                  <a:pt x="501" y="47368"/>
                  <a:pt x="234" y="51237"/>
                  <a:pt x="34" y="55106"/>
                </a:cubicBezTo>
                <a:cubicBezTo>
                  <a:pt x="0" y="55707"/>
                  <a:pt x="534" y="56441"/>
                  <a:pt x="1101" y="56541"/>
                </a:cubicBezTo>
                <a:lnTo>
                  <a:pt x="2602" y="56774"/>
                </a:lnTo>
                <a:cubicBezTo>
                  <a:pt x="2724" y="56800"/>
                  <a:pt x="2846" y="56813"/>
                  <a:pt x="2966" y="56813"/>
                </a:cubicBezTo>
                <a:cubicBezTo>
                  <a:pt x="3304" y="56813"/>
                  <a:pt x="3623" y="56713"/>
                  <a:pt x="3870" y="56541"/>
                </a:cubicBezTo>
                <a:cubicBezTo>
                  <a:pt x="3892" y="56542"/>
                  <a:pt x="3915" y="56543"/>
                  <a:pt x="3938" y="56543"/>
                </a:cubicBezTo>
                <a:cubicBezTo>
                  <a:pt x="4415" y="56543"/>
                  <a:pt x="4873" y="56210"/>
                  <a:pt x="4937" y="55573"/>
                </a:cubicBezTo>
                <a:cubicBezTo>
                  <a:pt x="5171" y="53806"/>
                  <a:pt x="5104" y="52038"/>
                  <a:pt x="5204" y="50270"/>
                </a:cubicBezTo>
                <a:cubicBezTo>
                  <a:pt x="5237" y="48535"/>
                  <a:pt x="5337" y="46734"/>
                  <a:pt x="5404" y="44966"/>
                </a:cubicBezTo>
                <a:cubicBezTo>
                  <a:pt x="5537" y="41430"/>
                  <a:pt x="5704" y="37894"/>
                  <a:pt x="5771" y="34392"/>
                </a:cubicBezTo>
                <a:cubicBezTo>
                  <a:pt x="6038" y="27287"/>
                  <a:pt x="6271" y="20181"/>
                  <a:pt x="6505" y="13076"/>
                </a:cubicBezTo>
                <a:cubicBezTo>
                  <a:pt x="6605" y="9073"/>
                  <a:pt x="6772" y="5104"/>
                  <a:pt x="6872" y="1101"/>
                </a:cubicBezTo>
                <a:cubicBezTo>
                  <a:pt x="6905" y="501"/>
                  <a:pt x="6371" y="0"/>
                  <a:pt x="57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 rot="792347">
            <a:off x="-502056" y="-314232"/>
            <a:ext cx="1533504" cy="1252952"/>
          </a:xfrm>
          <a:custGeom>
            <a:rect b="b" l="l" r="r" t="t"/>
            <a:pathLst>
              <a:path extrusionOk="0" h="37912" w="46401">
                <a:moveTo>
                  <a:pt x="44888" y="0"/>
                </a:moveTo>
                <a:cubicBezTo>
                  <a:pt x="44770" y="0"/>
                  <a:pt x="44651" y="18"/>
                  <a:pt x="44533" y="55"/>
                </a:cubicBezTo>
                <a:cubicBezTo>
                  <a:pt x="43699" y="289"/>
                  <a:pt x="42965" y="689"/>
                  <a:pt x="42164" y="1023"/>
                </a:cubicBezTo>
                <a:cubicBezTo>
                  <a:pt x="41397" y="1356"/>
                  <a:pt x="40697" y="1690"/>
                  <a:pt x="39963" y="2024"/>
                </a:cubicBezTo>
                <a:cubicBezTo>
                  <a:pt x="38528" y="2657"/>
                  <a:pt x="37161" y="3291"/>
                  <a:pt x="35760" y="3958"/>
                </a:cubicBezTo>
                <a:cubicBezTo>
                  <a:pt x="32958" y="5226"/>
                  <a:pt x="30156" y="6560"/>
                  <a:pt x="27354" y="7961"/>
                </a:cubicBezTo>
                <a:cubicBezTo>
                  <a:pt x="21783" y="10696"/>
                  <a:pt x="16179" y="13565"/>
                  <a:pt x="10675" y="16534"/>
                </a:cubicBezTo>
                <a:cubicBezTo>
                  <a:pt x="9141" y="17368"/>
                  <a:pt x="7640" y="18235"/>
                  <a:pt x="6105" y="19069"/>
                </a:cubicBezTo>
                <a:cubicBezTo>
                  <a:pt x="4504" y="19970"/>
                  <a:pt x="2936" y="20870"/>
                  <a:pt x="1469" y="21971"/>
                </a:cubicBezTo>
                <a:cubicBezTo>
                  <a:pt x="1435" y="22004"/>
                  <a:pt x="1435" y="22038"/>
                  <a:pt x="1402" y="22071"/>
                </a:cubicBezTo>
                <a:cubicBezTo>
                  <a:pt x="1168" y="22171"/>
                  <a:pt x="1002" y="22238"/>
                  <a:pt x="801" y="22338"/>
                </a:cubicBezTo>
                <a:cubicBezTo>
                  <a:pt x="1" y="22672"/>
                  <a:pt x="401" y="23706"/>
                  <a:pt x="1002" y="23973"/>
                </a:cubicBezTo>
                <a:cubicBezTo>
                  <a:pt x="9941" y="27208"/>
                  <a:pt x="18647" y="31011"/>
                  <a:pt x="27420" y="34714"/>
                </a:cubicBezTo>
                <a:cubicBezTo>
                  <a:pt x="29989" y="35814"/>
                  <a:pt x="32557" y="36882"/>
                  <a:pt x="35193" y="37849"/>
                </a:cubicBezTo>
                <a:cubicBezTo>
                  <a:pt x="35313" y="37892"/>
                  <a:pt x="35431" y="37912"/>
                  <a:pt x="35543" y="37912"/>
                </a:cubicBezTo>
                <a:cubicBezTo>
                  <a:pt x="36389" y="37912"/>
                  <a:pt x="36939" y="36788"/>
                  <a:pt x="36527" y="36081"/>
                </a:cubicBezTo>
                <a:cubicBezTo>
                  <a:pt x="36160" y="34847"/>
                  <a:pt x="35560" y="33713"/>
                  <a:pt x="35293" y="32479"/>
                </a:cubicBezTo>
                <a:cubicBezTo>
                  <a:pt x="34992" y="31211"/>
                  <a:pt x="34792" y="29977"/>
                  <a:pt x="34659" y="28709"/>
                </a:cubicBezTo>
                <a:cubicBezTo>
                  <a:pt x="34392" y="26141"/>
                  <a:pt x="34492" y="23472"/>
                  <a:pt x="34859" y="20870"/>
                </a:cubicBezTo>
                <a:cubicBezTo>
                  <a:pt x="35560" y="16167"/>
                  <a:pt x="37361" y="11664"/>
                  <a:pt x="40063" y="7728"/>
                </a:cubicBezTo>
                <a:cubicBezTo>
                  <a:pt x="40830" y="6694"/>
                  <a:pt x="41664" y="5693"/>
                  <a:pt x="42531" y="4725"/>
                </a:cubicBezTo>
                <a:cubicBezTo>
                  <a:pt x="42965" y="4292"/>
                  <a:pt x="43365" y="3791"/>
                  <a:pt x="43899" y="3458"/>
                </a:cubicBezTo>
                <a:cubicBezTo>
                  <a:pt x="44499" y="3058"/>
                  <a:pt x="45100" y="2791"/>
                  <a:pt x="45633" y="2390"/>
                </a:cubicBezTo>
                <a:cubicBezTo>
                  <a:pt x="46167" y="2024"/>
                  <a:pt x="46401" y="1390"/>
                  <a:pt x="46067" y="823"/>
                </a:cubicBezTo>
                <a:cubicBezTo>
                  <a:pt x="45877" y="334"/>
                  <a:pt x="45400" y="0"/>
                  <a:pt x="448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rot="792347">
            <a:off x="203219" y="-235882"/>
            <a:ext cx="1533504" cy="1252952"/>
          </a:xfrm>
          <a:custGeom>
            <a:rect b="b" l="l" r="r" t="t"/>
            <a:pathLst>
              <a:path extrusionOk="0" h="37912" w="46401">
                <a:moveTo>
                  <a:pt x="44888" y="0"/>
                </a:moveTo>
                <a:cubicBezTo>
                  <a:pt x="44770" y="0"/>
                  <a:pt x="44651" y="18"/>
                  <a:pt x="44533" y="55"/>
                </a:cubicBezTo>
                <a:cubicBezTo>
                  <a:pt x="43699" y="289"/>
                  <a:pt x="42965" y="689"/>
                  <a:pt x="42164" y="1023"/>
                </a:cubicBezTo>
                <a:cubicBezTo>
                  <a:pt x="41397" y="1356"/>
                  <a:pt x="40697" y="1690"/>
                  <a:pt x="39963" y="2024"/>
                </a:cubicBezTo>
                <a:cubicBezTo>
                  <a:pt x="38528" y="2657"/>
                  <a:pt x="37161" y="3291"/>
                  <a:pt x="35760" y="3958"/>
                </a:cubicBezTo>
                <a:cubicBezTo>
                  <a:pt x="32958" y="5226"/>
                  <a:pt x="30156" y="6560"/>
                  <a:pt x="27354" y="7961"/>
                </a:cubicBezTo>
                <a:cubicBezTo>
                  <a:pt x="21783" y="10696"/>
                  <a:pt x="16179" y="13565"/>
                  <a:pt x="10675" y="16534"/>
                </a:cubicBezTo>
                <a:cubicBezTo>
                  <a:pt x="9141" y="17368"/>
                  <a:pt x="7640" y="18235"/>
                  <a:pt x="6105" y="19069"/>
                </a:cubicBezTo>
                <a:cubicBezTo>
                  <a:pt x="4504" y="19970"/>
                  <a:pt x="2936" y="20870"/>
                  <a:pt x="1469" y="21971"/>
                </a:cubicBezTo>
                <a:cubicBezTo>
                  <a:pt x="1435" y="22004"/>
                  <a:pt x="1435" y="22038"/>
                  <a:pt x="1402" y="22071"/>
                </a:cubicBezTo>
                <a:cubicBezTo>
                  <a:pt x="1168" y="22171"/>
                  <a:pt x="1002" y="22238"/>
                  <a:pt x="801" y="22338"/>
                </a:cubicBezTo>
                <a:cubicBezTo>
                  <a:pt x="1" y="22672"/>
                  <a:pt x="401" y="23706"/>
                  <a:pt x="1002" y="23973"/>
                </a:cubicBezTo>
                <a:cubicBezTo>
                  <a:pt x="9941" y="27208"/>
                  <a:pt x="18647" y="31011"/>
                  <a:pt x="27420" y="34714"/>
                </a:cubicBezTo>
                <a:cubicBezTo>
                  <a:pt x="29989" y="35814"/>
                  <a:pt x="32557" y="36882"/>
                  <a:pt x="35193" y="37849"/>
                </a:cubicBezTo>
                <a:cubicBezTo>
                  <a:pt x="35313" y="37892"/>
                  <a:pt x="35431" y="37912"/>
                  <a:pt x="35543" y="37912"/>
                </a:cubicBezTo>
                <a:cubicBezTo>
                  <a:pt x="36389" y="37912"/>
                  <a:pt x="36939" y="36788"/>
                  <a:pt x="36527" y="36081"/>
                </a:cubicBezTo>
                <a:cubicBezTo>
                  <a:pt x="36160" y="34847"/>
                  <a:pt x="35560" y="33713"/>
                  <a:pt x="35293" y="32479"/>
                </a:cubicBezTo>
                <a:cubicBezTo>
                  <a:pt x="34992" y="31211"/>
                  <a:pt x="34792" y="29977"/>
                  <a:pt x="34659" y="28709"/>
                </a:cubicBezTo>
                <a:cubicBezTo>
                  <a:pt x="34392" y="26141"/>
                  <a:pt x="34492" y="23472"/>
                  <a:pt x="34859" y="20870"/>
                </a:cubicBezTo>
                <a:cubicBezTo>
                  <a:pt x="35560" y="16167"/>
                  <a:pt x="37361" y="11664"/>
                  <a:pt x="40063" y="7728"/>
                </a:cubicBezTo>
                <a:cubicBezTo>
                  <a:pt x="40830" y="6694"/>
                  <a:pt x="41664" y="5693"/>
                  <a:pt x="42531" y="4725"/>
                </a:cubicBezTo>
                <a:cubicBezTo>
                  <a:pt x="42965" y="4292"/>
                  <a:pt x="43365" y="3791"/>
                  <a:pt x="43899" y="3458"/>
                </a:cubicBezTo>
                <a:cubicBezTo>
                  <a:pt x="44499" y="3058"/>
                  <a:pt x="45100" y="2791"/>
                  <a:pt x="45633" y="2390"/>
                </a:cubicBezTo>
                <a:cubicBezTo>
                  <a:pt x="46167" y="2024"/>
                  <a:pt x="46401" y="1390"/>
                  <a:pt x="46067" y="823"/>
                </a:cubicBezTo>
                <a:cubicBezTo>
                  <a:pt x="45877" y="334"/>
                  <a:pt x="45400" y="0"/>
                  <a:pt x="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rot="6377810">
            <a:off x="8010080" y="4316994"/>
            <a:ext cx="323103" cy="561742"/>
          </a:xfrm>
          <a:custGeom>
            <a:rect b="b" l="l" r="r" t="t"/>
            <a:pathLst>
              <a:path extrusionOk="0" h="57010" w="32791">
                <a:moveTo>
                  <a:pt x="31395" y="0"/>
                </a:moveTo>
                <a:cubicBezTo>
                  <a:pt x="31107" y="0"/>
                  <a:pt x="30813" y="101"/>
                  <a:pt x="30555" y="331"/>
                </a:cubicBezTo>
                <a:cubicBezTo>
                  <a:pt x="27453" y="3099"/>
                  <a:pt x="24384" y="5868"/>
                  <a:pt x="21349" y="8670"/>
                </a:cubicBezTo>
                <a:cubicBezTo>
                  <a:pt x="17879" y="11338"/>
                  <a:pt x="14711" y="14341"/>
                  <a:pt x="11508" y="17309"/>
                </a:cubicBezTo>
                <a:cubicBezTo>
                  <a:pt x="7839" y="20678"/>
                  <a:pt x="4170" y="24047"/>
                  <a:pt x="534" y="27483"/>
                </a:cubicBezTo>
                <a:cubicBezTo>
                  <a:pt x="100" y="27950"/>
                  <a:pt x="0" y="28717"/>
                  <a:pt x="467" y="29218"/>
                </a:cubicBezTo>
                <a:cubicBezTo>
                  <a:pt x="7105" y="36790"/>
                  <a:pt x="14177" y="43962"/>
                  <a:pt x="21482" y="50833"/>
                </a:cubicBezTo>
                <a:cubicBezTo>
                  <a:pt x="23517" y="52801"/>
                  <a:pt x="25652" y="54703"/>
                  <a:pt x="27720" y="56637"/>
                </a:cubicBezTo>
                <a:cubicBezTo>
                  <a:pt x="28005" y="56887"/>
                  <a:pt x="28362" y="57010"/>
                  <a:pt x="28710" y="57010"/>
                </a:cubicBezTo>
                <a:cubicBezTo>
                  <a:pt x="29338" y="57010"/>
                  <a:pt x="29936" y="56610"/>
                  <a:pt x="30021" y="55837"/>
                </a:cubicBezTo>
                <a:cubicBezTo>
                  <a:pt x="31122" y="41693"/>
                  <a:pt x="32023" y="27550"/>
                  <a:pt x="32523" y="13373"/>
                </a:cubicBezTo>
                <a:cubicBezTo>
                  <a:pt x="32657" y="9370"/>
                  <a:pt x="32690" y="5434"/>
                  <a:pt x="32790" y="1431"/>
                </a:cubicBezTo>
                <a:cubicBezTo>
                  <a:pt x="32790" y="622"/>
                  <a:pt x="32111" y="0"/>
                  <a:pt x="313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4305225" y="1357375"/>
            <a:ext cx="3741900" cy="11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</a:lstStyle>
          <a:p/>
        </p:txBody>
      </p:sp>
      <p:sp>
        <p:nvSpPr>
          <p:cNvPr id="112" name="Google Shape;1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548275" y="362975"/>
            <a:ext cx="8047800" cy="44121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10"/>
          <p:cNvGrpSpPr/>
          <p:nvPr/>
        </p:nvGrpSpPr>
        <p:grpSpPr>
          <a:xfrm rot="5400000">
            <a:off x="63041" y="3970569"/>
            <a:ext cx="1735016" cy="2170186"/>
            <a:chOff x="3429275" y="3800075"/>
            <a:chExt cx="1225900" cy="1533375"/>
          </a:xfrm>
        </p:grpSpPr>
        <p:sp>
          <p:nvSpPr>
            <p:cNvPr id="115" name="Google Shape;115;p10"/>
            <p:cNvSpPr/>
            <p:nvPr/>
          </p:nvSpPr>
          <p:spPr>
            <a:xfrm>
              <a:off x="3764525" y="4562375"/>
              <a:ext cx="407825" cy="386625"/>
            </a:xfrm>
            <a:custGeom>
              <a:rect b="b" l="l" r="r" t="t"/>
              <a:pathLst>
                <a:path extrusionOk="0" h="15465" w="16313">
                  <a:moveTo>
                    <a:pt x="7962" y="0"/>
                  </a:moveTo>
                  <a:cubicBezTo>
                    <a:pt x="5975" y="0"/>
                    <a:pt x="4021" y="683"/>
                    <a:pt x="2569" y="2155"/>
                  </a:cubicBezTo>
                  <a:cubicBezTo>
                    <a:pt x="1368" y="3423"/>
                    <a:pt x="568" y="5024"/>
                    <a:pt x="401" y="6792"/>
                  </a:cubicBezTo>
                  <a:cubicBezTo>
                    <a:pt x="1" y="10361"/>
                    <a:pt x="2436" y="13864"/>
                    <a:pt x="5805" y="14998"/>
                  </a:cubicBezTo>
                  <a:cubicBezTo>
                    <a:pt x="6805" y="15331"/>
                    <a:pt x="7906" y="15465"/>
                    <a:pt x="8940" y="15465"/>
                  </a:cubicBezTo>
                  <a:cubicBezTo>
                    <a:pt x="12076" y="15465"/>
                    <a:pt x="14311" y="13463"/>
                    <a:pt x="15412" y="10628"/>
                  </a:cubicBezTo>
                  <a:cubicBezTo>
                    <a:pt x="16145" y="8627"/>
                    <a:pt x="16312" y="6425"/>
                    <a:pt x="15345" y="4424"/>
                  </a:cubicBezTo>
                  <a:cubicBezTo>
                    <a:pt x="14644" y="2823"/>
                    <a:pt x="13243" y="1488"/>
                    <a:pt x="11642" y="788"/>
                  </a:cubicBezTo>
                  <a:cubicBezTo>
                    <a:pt x="10481" y="272"/>
                    <a:pt x="9215" y="0"/>
                    <a:pt x="7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4154800" y="4856475"/>
              <a:ext cx="500375" cy="476975"/>
            </a:xfrm>
            <a:custGeom>
              <a:rect b="b" l="l" r="r" t="t"/>
              <a:pathLst>
                <a:path extrusionOk="0" h="19079" w="20015">
                  <a:moveTo>
                    <a:pt x="9784" y="0"/>
                  </a:moveTo>
                  <a:cubicBezTo>
                    <a:pt x="7350" y="0"/>
                    <a:pt x="4957" y="839"/>
                    <a:pt x="3170" y="2667"/>
                  </a:cubicBezTo>
                  <a:cubicBezTo>
                    <a:pt x="1635" y="4235"/>
                    <a:pt x="668" y="6203"/>
                    <a:pt x="468" y="8371"/>
                  </a:cubicBezTo>
                  <a:cubicBezTo>
                    <a:pt x="1" y="12774"/>
                    <a:pt x="3003" y="17110"/>
                    <a:pt x="7139" y="18511"/>
                  </a:cubicBezTo>
                  <a:cubicBezTo>
                    <a:pt x="8373" y="18912"/>
                    <a:pt x="9708" y="19079"/>
                    <a:pt x="11009" y="19079"/>
                  </a:cubicBezTo>
                  <a:cubicBezTo>
                    <a:pt x="14811" y="19079"/>
                    <a:pt x="17647" y="16577"/>
                    <a:pt x="18948" y="13108"/>
                  </a:cubicBezTo>
                  <a:cubicBezTo>
                    <a:pt x="19848" y="10673"/>
                    <a:pt x="20015" y="7937"/>
                    <a:pt x="18981" y="5502"/>
                  </a:cubicBezTo>
                  <a:cubicBezTo>
                    <a:pt x="18080" y="3501"/>
                    <a:pt x="16346" y="1866"/>
                    <a:pt x="14378" y="999"/>
                  </a:cubicBezTo>
                  <a:cubicBezTo>
                    <a:pt x="12929" y="347"/>
                    <a:pt x="11348" y="0"/>
                    <a:pt x="9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4144800" y="4323800"/>
              <a:ext cx="246875" cy="234100"/>
            </a:xfrm>
            <a:custGeom>
              <a:rect b="b" l="l" r="r" t="t"/>
              <a:pathLst>
                <a:path extrusionOk="0" h="9364" w="9875">
                  <a:moveTo>
                    <a:pt x="4808" y="0"/>
                  </a:moveTo>
                  <a:cubicBezTo>
                    <a:pt x="3593" y="0"/>
                    <a:pt x="2395" y="424"/>
                    <a:pt x="1535" y="1324"/>
                  </a:cubicBezTo>
                  <a:cubicBezTo>
                    <a:pt x="768" y="2058"/>
                    <a:pt x="334" y="3059"/>
                    <a:pt x="201" y="4126"/>
                  </a:cubicBezTo>
                  <a:cubicBezTo>
                    <a:pt x="0" y="6294"/>
                    <a:pt x="1435" y="8396"/>
                    <a:pt x="3503" y="9063"/>
                  </a:cubicBezTo>
                  <a:cubicBezTo>
                    <a:pt x="4103" y="9297"/>
                    <a:pt x="4770" y="9363"/>
                    <a:pt x="5404" y="9363"/>
                  </a:cubicBezTo>
                  <a:cubicBezTo>
                    <a:pt x="7272" y="9363"/>
                    <a:pt x="8707" y="8163"/>
                    <a:pt x="9340" y="6461"/>
                  </a:cubicBezTo>
                  <a:cubicBezTo>
                    <a:pt x="9774" y="5227"/>
                    <a:pt x="9874" y="3859"/>
                    <a:pt x="9274" y="2692"/>
                  </a:cubicBezTo>
                  <a:cubicBezTo>
                    <a:pt x="8873" y="1691"/>
                    <a:pt x="8006" y="891"/>
                    <a:pt x="7039" y="490"/>
                  </a:cubicBezTo>
                  <a:cubicBezTo>
                    <a:pt x="6343" y="168"/>
                    <a:pt x="5572" y="0"/>
                    <a:pt x="4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3470975" y="4618700"/>
              <a:ext cx="184325" cy="175200"/>
            </a:xfrm>
            <a:custGeom>
              <a:rect b="b" l="l" r="r" t="t"/>
              <a:pathLst>
                <a:path extrusionOk="0" h="7008" w="7373">
                  <a:moveTo>
                    <a:pt x="3647" y="1"/>
                  </a:moveTo>
                  <a:cubicBezTo>
                    <a:pt x="2741" y="1"/>
                    <a:pt x="1847" y="325"/>
                    <a:pt x="1168" y="1003"/>
                  </a:cubicBezTo>
                  <a:cubicBezTo>
                    <a:pt x="601" y="1537"/>
                    <a:pt x="234" y="2271"/>
                    <a:pt x="168" y="3071"/>
                  </a:cubicBezTo>
                  <a:cubicBezTo>
                    <a:pt x="1" y="4706"/>
                    <a:pt x="1102" y="6274"/>
                    <a:pt x="2636" y="6774"/>
                  </a:cubicBezTo>
                  <a:cubicBezTo>
                    <a:pt x="3103" y="6907"/>
                    <a:pt x="3603" y="7007"/>
                    <a:pt x="4037" y="7007"/>
                  </a:cubicBezTo>
                  <a:cubicBezTo>
                    <a:pt x="5471" y="7007"/>
                    <a:pt x="6472" y="6073"/>
                    <a:pt x="6972" y="4773"/>
                  </a:cubicBezTo>
                  <a:cubicBezTo>
                    <a:pt x="7306" y="3872"/>
                    <a:pt x="7373" y="2871"/>
                    <a:pt x="6972" y="2037"/>
                  </a:cubicBezTo>
                  <a:cubicBezTo>
                    <a:pt x="6672" y="1270"/>
                    <a:pt x="6005" y="703"/>
                    <a:pt x="5305" y="369"/>
                  </a:cubicBezTo>
                  <a:cubicBezTo>
                    <a:pt x="4780" y="126"/>
                    <a:pt x="4211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3877950" y="5081550"/>
              <a:ext cx="182650" cy="175175"/>
            </a:xfrm>
            <a:custGeom>
              <a:rect b="b" l="l" r="r" t="t"/>
              <a:pathLst>
                <a:path extrusionOk="0" h="7007" w="7306">
                  <a:moveTo>
                    <a:pt x="3615" y="0"/>
                  </a:moveTo>
                  <a:cubicBezTo>
                    <a:pt x="2712" y="0"/>
                    <a:pt x="1826" y="324"/>
                    <a:pt x="1168" y="1002"/>
                  </a:cubicBezTo>
                  <a:cubicBezTo>
                    <a:pt x="567" y="1536"/>
                    <a:pt x="234" y="2270"/>
                    <a:pt x="167" y="3071"/>
                  </a:cubicBezTo>
                  <a:cubicBezTo>
                    <a:pt x="0" y="4705"/>
                    <a:pt x="1068" y="6273"/>
                    <a:pt x="2602" y="6773"/>
                  </a:cubicBezTo>
                  <a:cubicBezTo>
                    <a:pt x="3069" y="6907"/>
                    <a:pt x="3569" y="7007"/>
                    <a:pt x="4036" y="7007"/>
                  </a:cubicBezTo>
                  <a:cubicBezTo>
                    <a:pt x="5437" y="7007"/>
                    <a:pt x="6438" y="6073"/>
                    <a:pt x="6938" y="4772"/>
                  </a:cubicBezTo>
                  <a:cubicBezTo>
                    <a:pt x="7272" y="3904"/>
                    <a:pt x="7305" y="2870"/>
                    <a:pt x="6938" y="2036"/>
                  </a:cubicBezTo>
                  <a:cubicBezTo>
                    <a:pt x="6672" y="1269"/>
                    <a:pt x="6004" y="702"/>
                    <a:pt x="5271" y="369"/>
                  </a:cubicBezTo>
                  <a:cubicBezTo>
                    <a:pt x="4746" y="126"/>
                    <a:pt x="4177" y="0"/>
                    <a:pt x="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4310750" y="4648325"/>
              <a:ext cx="119275" cy="113875"/>
            </a:xfrm>
            <a:custGeom>
              <a:rect b="b" l="l" r="r" t="t"/>
              <a:pathLst>
                <a:path extrusionOk="0" h="4555" w="4771">
                  <a:moveTo>
                    <a:pt x="2371" y="1"/>
                  </a:moveTo>
                  <a:cubicBezTo>
                    <a:pt x="1784" y="1"/>
                    <a:pt x="1200" y="200"/>
                    <a:pt x="768" y="652"/>
                  </a:cubicBezTo>
                  <a:cubicBezTo>
                    <a:pt x="434" y="1019"/>
                    <a:pt x="201" y="1519"/>
                    <a:pt x="134" y="2020"/>
                  </a:cubicBezTo>
                  <a:cubicBezTo>
                    <a:pt x="0" y="3054"/>
                    <a:pt x="734" y="4088"/>
                    <a:pt x="1735" y="4421"/>
                  </a:cubicBezTo>
                  <a:cubicBezTo>
                    <a:pt x="2035" y="4522"/>
                    <a:pt x="2369" y="4555"/>
                    <a:pt x="2636" y="4555"/>
                  </a:cubicBezTo>
                  <a:cubicBezTo>
                    <a:pt x="3570" y="4555"/>
                    <a:pt x="4237" y="3988"/>
                    <a:pt x="4537" y="3154"/>
                  </a:cubicBezTo>
                  <a:cubicBezTo>
                    <a:pt x="4737" y="2553"/>
                    <a:pt x="4771" y="1886"/>
                    <a:pt x="4537" y="1319"/>
                  </a:cubicBezTo>
                  <a:cubicBezTo>
                    <a:pt x="4304" y="786"/>
                    <a:pt x="3903" y="419"/>
                    <a:pt x="3436" y="218"/>
                  </a:cubicBezTo>
                  <a:cubicBezTo>
                    <a:pt x="3104" y="78"/>
                    <a:pt x="2737" y="1"/>
                    <a:pt x="2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3429275" y="4905900"/>
              <a:ext cx="399500" cy="380025"/>
            </a:xfrm>
            <a:custGeom>
              <a:rect b="b" l="l" r="r" t="t"/>
              <a:pathLst>
                <a:path extrusionOk="0" h="15201" w="15980">
                  <a:moveTo>
                    <a:pt x="7790" y="0"/>
                  </a:moveTo>
                  <a:cubicBezTo>
                    <a:pt x="5831" y="0"/>
                    <a:pt x="3911" y="675"/>
                    <a:pt x="2503" y="2124"/>
                  </a:cubicBezTo>
                  <a:cubicBezTo>
                    <a:pt x="1335" y="3392"/>
                    <a:pt x="535" y="4960"/>
                    <a:pt x="368" y="6661"/>
                  </a:cubicBezTo>
                  <a:cubicBezTo>
                    <a:pt x="1" y="10197"/>
                    <a:pt x="2369" y="13632"/>
                    <a:pt x="5672" y="14733"/>
                  </a:cubicBezTo>
                  <a:cubicBezTo>
                    <a:pt x="6672" y="15067"/>
                    <a:pt x="7706" y="15200"/>
                    <a:pt x="8774" y="15200"/>
                  </a:cubicBezTo>
                  <a:cubicBezTo>
                    <a:pt x="11843" y="15200"/>
                    <a:pt x="14044" y="13199"/>
                    <a:pt x="15112" y="10430"/>
                  </a:cubicBezTo>
                  <a:cubicBezTo>
                    <a:pt x="15846" y="8462"/>
                    <a:pt x="15979" y="6260"/>
                    <a:pt x="15112" y="4392"/>
                  </a:cubicBezTo>
                  <a:cubicBezTo>
                    <a:pt x="14378" y="2791"/>
                    <a:pt x="12977" y="1524"/>
                    <a:pt x="11442" y="790"/>
                  </a:cubicBezTo>
                  <a:cubicBezTo>
                    <a:pt x="10290" y="272"/>
                    <a:pt x="9032" y="0"/>
                    <a:pt x="7790" y="0"/>
                  </a:cubicBezTo>
                  <a:close/>
                </a:path>
              </a:pathLst>
            </a:custGeom>
            <a:solidFill>
              <a:srgbClr val="FFDC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553550" y="3800075"/>
              <a:ext cx="512050" cy="688375"/>
            </a:xfrm>
            <a:custGeom>
              <a:rect b="b" l="l" r="r" t="t"/>
              <a:pathLst>
                <a:path extrusionOk="0" h="27535" w="20482">
                  <a:moveTo>
                    <a:pt x="7818" y="0"/>
                  </a:moveTo>
                  <a:cubicBezTo>
                    <a:pt x="7277" y="0"/>
                    <a:pt x="6740" y="163"/>
                    <a:pt x="6171" y="391"/>
                  </a:cubicBezTo>
                  <a:cubicBezTo>
                    <a:pt x="4337" y="1091"/>
                    <a:pt x="2502" y="1725"/>
                    <a:pt x="701" y="2492"/>
                  </a:cubicBezTo>
                  <a:cubicBezTo>
                    <a:pt x="334" y="2726"/>
                    <a:pt x="0" y="3293"/>
                    <a:pt x="34" y="3727"/>
                  </a:cubicBezTo>
                  <a:cubicBezTo>
                    <a:pt x="300" y="7463"/>
                    <a:pt x="234" y="11265"/>
                    <a:pt x="367" y="15001"/>
                  </a:cubicBezTo>
                  <a:cubicBezTo>
                    <a:pt x="467" y="16836"/>
                    <a:pt x="534" y="18737"/>
                    <a:pt x="634" y="20605"/>
                  </a:cubicBezTo>
                  <a:cubicBezTo>
                    <a:pt x="667" y="22407"/>
                    <a:pt x="734" y="24141"/>
                    <a:pt x="1001" y="25909"/>
                  </a:cubicBezTo>
                  <a:lnTo>
                    <a:pt x="1001" y="25976"/>
                  </a:lnTo>
                  <a:cubicBezTo>
                    <a:pt x="867" y="26576"/>
                    <a:pt x="1068" y="27177"/>
                    <a:pt x="1701" y="27444"/>
                  </a:cubicBezTo>
                  <a:cubicBezTo>
                    <a:pt x="1843" y="27506"/>
                    <a:pt x="1989" y="27535"/>
                    <a:pt x="2135" y="27535"/>
                  </a:cubicBezTo>
                  <a:cubicBezTo>
                    <a:pt x="2539" y="27535"/>
                    <a:pt x="2942" y="27311"/>
                    <a:pt x="3236" y="26943"/>
                  </a:cubicBezTo>
                  <a:cubicBezTo>
                    <a:pt x="5804" y="23908"/>
                    <a:pt x="9340" y="20272"/>
                    <a:pt x="10808" y="18971"/>
                  </a:cubicBezTo>
                  <a:cubicBezTo>
                    <a:pt x="13810" y="16269"/>
                    <a:pt x="16846" y="13500"/>
                    <a:pt x="19981" y="10898"/>
                  </a:cubicBezTo>
                  <a:cubicBezTo>
                    <a:pt x="20415" y="10498"/>
                    <a:pt x="20481" y="9598"/>
                    <a:pt x="20014" y="9164"/>
                  </a:cubicBezTo>
                  <a:cubicBezTo>
                    <a:pt x="17046" y="6796"/>
                    <a:pt x="14044" y="4494"/>
                    <a:pt x="11175" y="2092"/>
                  </a:cubicBezTo>
                  <a:cubicBezTo>
                    <a:pt x="10474" y="1492"/>
                    <a:pt x="9874" y="758"/>
                    <a:pt x="9073" y="324"/>
                  </a:cubicBezTo>
                  <a:cubicBezTo>
                    <a:pt x="8642" y="94"/>
                    <a:pt x="8229" y="0"/>
                    <a:pt x="7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3816225" y="4262850"/>
              <a:ext cx="262725" cy="230025"/>
            </a:xfrm>
            <a:custGeom>
              <a:rect b="b" l="l" r="r" t="t"/>
              <a:pathLst>
                <a:path extrusionOk="0" h="9201" w="10509">
                  <a:moveTo>
                    <a:pt x="6633" y="0"/>
                  </a:moveTo>
                  <a:cubicBezTo>
                    <a:pt x="6529" y="0"/>
                    <a:pt x="6427" y="30"/>
                    <a:pt x="6339" y="93"/>
                  </a:cubicBezTo>
                  <a:cubicBezTo>
                    <a:pt x="5938" y="393"/>
                    <a:pt x="5538" y="593"/>
                    <a:pt x="5204" y="927"/>
                  </a:cubicBezTo>
                  <a:cubicBezTo>
                    <a:pt x="4871" y="1260"/>
                    <a:pt x="4537" y="1561"/>
                    <a:pt x="4204" y="1828"/>
                  </a:cubicBezTo>
                  <a:cubicBezTo>
                    <a:pt x="3503" y="2461"/>
                    <a:pt x="2836" y="3095"/>
                    <a:pt x="2169" y="3729"/>
                  </a:cubicBezTo>
                  <a:cubicBezTo>
                    <a:pt x="1869" y="3996"/>
                    <a:pt x="1535" y="4296"/>
                    <a:pt x="1235" y="4596"/>
                  </a:cubicBezTo>
                  <a:cubicBezTo>
                    <a:pt x="901" y="4963"/>
                    <a:pt x="401" y="5297"/>
                    <a:pt x="268" y="5797"/>
                  </a:cubicBezTo>
                  <a:cubicBezTo>
                    <a:pt x="1" y="6831"/>
                    <a:pt x="1101" y="7632"/>
                    <a:pt x="1869" y="8165"/>
                  </a:cubicBezTo>
                  <a:cubicBezTo>
                    <a:pt x="2791" y="8831"/>
                    <a:pt x="3783" y="9200"/>
                    <a:pt x="4769" y="9200"/>
                  </a:cubicBezTo>
                  <a:cubicBezTo>
                    <a:pt x="5709" y="9200"/>
                    <a:pt x="6643" y="8865"/>
                    <a:pt x="7506" y="8132"/>
                  </a:cubicBezTo>
                  <a:cubicBezTo>
                    <a:pt x="9908" y="6097"/>
                    <a:pt x="10508" y="2128"/>
                    <a:pt x="7406" y="326"/>
                  </a:cubicBezTo>
                  <a:cubicBezTo>
                    <a:pt x="7273" y="260"/>
                    <a:pt x="7206" y="260"/>
                    <a:pt x="7106" y="226"/>
                  </a:cubicBezTo>
                  <a:cubicBezTo>
                    <a:pt x="6981" y="81"/>
                    <a:pt x="6805" y="0"/>
                    <a:pt x="6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b="1"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b="1"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b="1"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b="1"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b="1"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b="1"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b="1"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b="1"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ete Round"/>
              <a:buNone/>
              <a:defRPr b="1" sz="28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Relationship Id="rId11" Type="http://schemas.openxmlformats.org/officeDocument/2006/relationships/image" Target="../media/image28.png"/><Relationship Id="rId10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Relationship Id="rId4" Type="http://schemas.openxmlformats.org/officeDocument/2006/relationships/image" Target="../media/image24.jpg"/><Relationship Id="rId9" Type="http://schemas.openxmlformats.org/officeDocument/2006/relationships/image" Target="../media/image35.png"/><Relationship Id="rId5" Type="http://schemas.openxmlformats.org/officeDocument/2006/relationships/image" Target="../media/image29.jpg"/><Relationship Id="rId6" Type="http://schemas.openxmlformats.org/officeDocument/2006/relationships/image" Target="../media/image31.jpg"/><Relationship Id="rId7" Type="http://schemas.openxmlformats.org/officeDocument/2006/relationships/image" Target="../media/image36.jpg"/><Relationship Id="rId8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ACRRRN2g6mo" TargetMode="External"/><Relationship Id="rId4" Type="http://schemas.openxmlformats.org/officeDocument/2006/relationships/image" Target="../media/image3.jpg"/><Relationship Id="rId5" Type="http://schemas.openxmlformats.org/officeDocument/2006/relationships/hyperlink" Target="http://www.youtube.com/watch?v=a9h8LxQSlEo" TargetMode="External"/><Relationship Id="rId6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Relationship Id="rId4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Relationship Id="rId4" Type="http://schemas.openxmlformats.org/officeDocument/2006/relationships/image" Target="../media/image4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53.jpg"/><Relationship Id="rId5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"/>
          <p:cNvSpPr txBox="1"/>
          <p:nvPr>
            <p:ph type="ctrTitle"/>
          </p:nvPr>
        </p:nvSpPr>
        <p:spPr>
          <a:xfrm>
            <a:off x="1378100" y="1266200"/>
            <a:ext cx="5268600" cy="23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Taiwan</a:t>
            </a:r>
            <a:r>
              <a:rPr lang="en" sz="4600"/>
              <a:t> </a:t>
            </a:r>
            <a:endParaRPr sz="4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Sign Language</a:t>
            </a:r>
            <a:endParaRPr sz="4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Translation </a:t>
            </a:r>
            <a:endParaRPr sz="4600"/>
          </a:p>
        </p:txBody>
      </p:sp>
      <p:sp>
        <p:nvSpPr>
          <p:cNvPr id="441" name="Google Shape;441;p30"/>
          <p:cNvSpPr txBox="1"/>
          <p:nvPr>
            <p:ph idx="2" type="subTitle"/>
          </p:nvPr>
        </p:nvSpPr>
        <p:spPr>
          <a:xfrm>
            <a:off x="1317930" y="4224705"/>
            <a:ext cx="49233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Team: 王蕣婷 林于湘 林妘鑫 洪睿謙</a:t>
            </a:r>
            <a:r>
              <a:rPr b="1" lang="en" sz="1300">
                <a:solidFill>
                  <a:schemeClr val="dk1"/>
                </a:solidFill>
              </a:rPr>
              <a:t> 陳郁婷</a:t>
            </a:r>
            <a:r>
              <a:rPr b="1" lang="en" sz="1300">
                <a:solidFill>
                  <a:schemeClr val="dk1"/>
                </a:solidFill>
              </a:rPr>
              <a:t> 張育禔 楊畯棋</a:t>
            </a:r>
            <a:r>
              <a:rPr b="1" lang="en" sz="1300">
                <a:solidFill>
                  <a:schemeClr val="dk1"/>
                </a:solidFill>
              </a:rPr>
              <a:t> </a:t>
            </a:r>
            <a:r>
              <a:rPr b="1" lang="en" sz="1300">
                <a:solidFill>
                  <a:schemeClr val="dk1"/>
                </a:solidFill>
              </a:rPr>
              <a:t>賴藍平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Presenter</a:t>
            </a:r>
            <a:r>
              <a:rPr b="1" lang="en" sz="1300">
                <a:solidFill>
                  <a:schemeClr val="dk1"/>
                </a:solidFill>
              </a:rPr>
              <a:t>: </a:t>
            </a:r>
            <a:r>
              <a:rPr b="1" lang="en" sz="1300">
                <a:solidFill>
                  <a:schemeClr val="dk1"/>
                </a:solidFill>
              </a:rPr>
              <a:t>洪睿謙 陳郁婷</a:t>
            </a:r>
            <a:endParaRPr b="1" sz="1300">
              <a:solidFill>
                <a:schemeClr val="dk1"/>
              </a:solidFill>
            </a:endParaRPr>
          </a:p>
        </p:txBody>
      </p:sp>
      <p:grpSp>
        <p:nvGrpSpPr>
          <p:cNvPr id="442" name="Google Shape;442;p30"/>
          <p:cNvGrpSpPr/>
          <p:nvPr/>
        </p:nvGrpSpPr>
        <p:grpSpPr>
          <a:xfrm>
            <a:off x="6241431" y="2312686"/>
            <a:ext cx="2626425" cy="2830992"/>
            <a:chOff x="5687818" y="2151215"/>
            <a:chExt cx="2776055" cy="2992276"/>
          </a:xfrm>
        </p:grpSpPr>
        <p:sp>
          <p:nvSpPr>
            <p:cNvPr id="443" name="Google Shape;443;p30"/>
            <p:cNvSpPr/>
            <p:nvPr/>
          </p:nvSpPr>
          <p:spPr>
            <a:xfrm>
              <a:off x="7668437" y="4744991"/>
              <a:ext cx="39948" cy="90061"/>
            </a:xfrm>
            <a:custGeom>
              <a:rect b="b" l="l" r="r" t="t"/>
              <a:pathLst>
                <a:path extrusionOk="0" h="2676" w="1187">
                  <a:moveTo>
                    <a:pt x="1" y="1"/>
                  </a:moveTo>
                  <a:cubicBezTo>
                    <a:pt x="274" y="943"/>
                    <a:pt x="669" y="1825"/>
                    <a:pt x="1186" y="2676"/>
                  </a:cubicBezTo>
                  <a:cubicBezTo>
                    <a:pt x="913" y="1733"/>
                    <a:pt x="517" y="82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7789577" y="3579309"/>
              <a:ext cx="674295" cy="1498112"/>
            </a:xfrm>
            <a:custGeom>
              <a:rect b="b" l="l" r="r" t="t"/>
              <a:pathLst>
                <a:path extrusionOk="0" h="51200" w="23041">
                  <a:moveTo>
                    <a:pt x="4651" y="0"/>
                  </a:moveTo>
                  <a:lnTo>
                    <a:pt x="1" y="14316"/>
                  </a:lnTo>
                  <a:lnTo>
                    <a:pt x="5320" y="49910"/>
                  </a:lnTo>
                  <a:lnTo>
                    <a:pt x="18816" y="51186"/>
                  </a:lnTo>
                  <a:cubicBezTo>
                    <a:pt x="18908" y="51195"/>
                    <a:pt x="19000" y="51199"/>
                    <a:pt x="19092" y="51199"/>
                  </a:cubicBezTo>
                  <a:cubicBezTo>
                    <a:pt x="19959" y="51199"/>
                    <a:pt x="20758" y="50813"/>
                    <a:pt x="21308" y="50153"/>
                  </a:cubicBezTo>
                  <a:cubicBezTo>
                    <a:pt x="22342" y="48876"/>
                    <a:pt x="23041" y="42128"/>
                    <a:pt x="22706" y="39332"/>
                  </a:cubicBezTo>
                  <a:cubicBezTo>
                    <a:pt x="22342" y="36536"/>
                    <a:pt x="19150" y="32766"/>
                    <a:pt x="19150" y="32766"/>
                  </a:cubicBezTo>
                  <a:cubicBezTo>
                    <a:pt x="19150" y="32766"/>
                    <a:pt x="13527" y="15684"/>
                    <a:pt x="11703" y="9119"/>
                  </a:cubicBezTo>
                  <a:cubicBezTo>
                    <a:pt x="10670" y="5258"/>
                    <a:pt x="8117" y="1976"/>
                    <a:pt x="4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266859" y="3421890"/>
              <a:ext cx="1659004" cy="1720078"/>
            </a:xfrm>
            <a:custGeom>
              <a:rect b="b" l="l" r="r" t="t"/>
              <a:pathLst>
                <a:path extrusionOk="0" h="58786" w="56689">
                  <a:moveTo>
                    <a:pt x="37235" y="0"/>
                  </a:moveTo>
                  <a:lnTo>
                    <a:pt x="19119" y="912"/>
                  </a:lnTo>
                  <a:lnTo>
                    <a:pt x="16384" y="3647"/>
                  </a:lnTo>
                  <a:lnTo>
                    <a:pt x="12037" y="4742"/>
                  </a:lnTo>
                  <a:cubicBezTo>
                    <a:pt x="12037" y="4742"/>
                    <a:pt x="2402" y="7781"/>
                    <a:pt x="0" y="10426"/>
                  </a:cubicBezTo>
                  <a:lnTo>
                    <a:pt x="7903" y="47174"/>
                  </a:lnTo>
                  <a:lnTo>
                    <a:pt x="7751" y="58785"/>
                  </a:lnTo>
                  <a:lnTo>
                    <a:pt x="53527" y="58785"/>
                  </a:lnTo>
                  <a:cubicBezTo>
                    <a:pt x="53527" y="58208"/>
                    <a:pt x="53953" y="20274"/>
                    <a:pt x="53953" y="20274"/>
                  </a:cubicBezTo>
                  <a:lnTo>
                    <a:pt x="56688" y="5380"/>
                  </a:lnTo>
                  <a:lnTo>
                    <a:pt x="40427" y="2523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6495455" y="4472705"/>
              <a:ext cx="273101" cy="540286"/>
            </a:xfrm>
            <a:custGeom>
              <a:rect b="b" l="l" r="r" t="t"/>
              <a:pathLst>
                <a:path extrusionOk="0" h="18465" w="9332">
                  <a:moveTo>
                    <a:pt x="7105" y="0"/>
                  </a:moveTo>
                  <a:cubicBezTo>
                    <a:pt x="6629" y="0"/>
                    <a:pt x="6308" y="603"/>
                    <a:pt x="6140" y="1078"/>
                  </a:cubicBezTo>
                  <a:cubicBezTo>
                    <a:pt x="4681" y="5243"/>
                    <a:pt x="2645" y="9194"/>
                    <a:pt x="122" y="12811"/>
                  </a:cubicBezTo>
                  <a:lnTo>
                    <a:pt x="0" y="18465"/>
                  </a:lnTo>
                  <a:cubicBezTo>
                    <a:pt x="2675" y="16215"/>
                    <a:pt x="5289" y="13814"/>
                    <a:pt x="6991" y="10775"/>
                  </a:cubicBezTo>
                  <a:cubicBezTo>
                    <a:pt x="8693" y="7735"/>
                    <a:pt x="9332" y="3905"/>
                    <a:pt x="7933" y="744"/>
                  </a:cubicBezTo>
                  <a:cubicBezTo>
                    <a:pt x="7781" y="410"/>
                    <a:pt x="7569" y="75"/>
                    <a:pt x="7234" y="15"/>
                  </a:cubicBezTo>
                  <a:cubicBezTo>
                    <a:pt x="7190" y="5"/>
                    <a:pt x="7147" y="0"/>
                    <a:pt x="7105" y="0"/>
                  </a:cubicBezTo>
                  <a:close/>
                </a:path>
              </a:pathLst>
            </a:custGeom>
            <a:solidFill>
              <a:srgbClr val="263238">
                <a:alpha val="41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5687818" y="3726925"/>
              <a:ext cx="765046" cy="1409688"/>
            </a:xfrm>
            <a:custGeom>
              <a:rect b="b" l="l" r="r" t="t"/>
              <a:pathLst>
                <a:path extrusionOk="0" h="48178" w="26142">
                  <a:moveTo>
                    <a:pt x="19788" y="1"/>
                  </a:moveTo>
                  <a:cubicBezTo>
                    <a:pt x="19788" y="1"/>
                    <a:pt x="16597" y="4317"/>
                    <a:pt x="15290" y="7144"/>
                  </a:cubicBezTo>
                  <a:cubicBezTo>
                    <a:pt x="13952" y="9970"/>
                    <a:pt x="3010" y="33740"/>
                    <a:pt x="2372" y="36202"/>
                  </a:cubicBezTo>
                  <a:cubicBezTo>
                    <a:pt x="1703" y="38664"/>
                    <a:pt x="1" y="46384"/>
                    <a:pt x="5016" y="48178"/>
                  </a:cubicBezTo>
                  <a:lnTo>
                    <a:pt x="15290" y="48178"/>
                  </a:lnTo>
                  <a:lnTo>
                    <a:pt x="25594" y="27326"/>
                  </a:lnTo>
                  <a:lnTo>
                    <a:pt x="26141" y="3101"/>
                  </a:lnTo>
                  <a:lnTo>
                    <a:pt x="19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5787456" y="4646568"/>
              <a:ext cx="366515" cy="370871"/>
            </a:xfrm>
            <a:custGeom>
              <a:rect b="b" l="l" r="r" t="t"/>
              <a:pathLst>
                <a:path extrusionOk="0" h="12675" w="12524">
                  <a:moveTo>
                    <a:pt x="7507" y="1"/>
                  </a:moveTo>
                  <a:cubicBezTo>
                    <a:pt x="7089" y="1"/>
                    <a:pt x="6667" y="48"/>
                    <a:pt x="6231" y="152"/>
                  </a:cubicBezTo>
                  <a:cubicBezTo>
                    <a:pt x="4863" y="486"/>
                    <a:pt x="3617" y="1276"/>
                    <a:pt x="2675" y="2371"/>
                  </a:cubicBezTo>
                  <a:cubicBezTo>
                    <a:pt x="1733" y="3434"/>
                    <a:pt x="1064" y="4711"/>
                    <a:pt x="699" y="6079"/>
                  </a:cubicBezTo>
                  <a:cubicBezTo>
                    <a:pt x="395" y="7203"/>
                    <a:pt x="183" y="8359"/>
                    <a:pt x="122" y="9514"/>
                  </a:cubicBezTo>
                  <a:cubicBezTo>
                    <a:pt x="31" y="10486"/>
                    <a:pt x="0" y="11276"/>
                    <a:pt x="0" y="11824"/>
                  </a:cubicBezTo>
                  <a:lnTo>
                    <a:pt x="0" y="12462"/>
                  </a:lnTo>
                  <a:cubicBezTo>
                    <a:pt x="0" y="12523"/>
                    <a:pt x="0" y="12614"/>
                    <a:pt x="0" y="12675"/>
                  </a:cubicBezTo>
                  <a:cubicBezTo>
                    <a:pt x="31" y="12614"/>
                    <a:pt x="31" y="12523"/>
                    <a:pt x="31" y="12462"/>
                  </a:cubicBezTo>
                  <a:cubicBezTo>
                    <a:pt x="31" y="12280"/>
                    <a:pt x="61" y="12097"/>
                    <a:pt x="61" y="11824"/>
                  </a:cubicBezTo>
                  <a:cubicBezTo>
                    <a:pt x="122" y="11276"/>
                    <a:pt x="152" y="10486"/>
                    <a:pt x="243" y="9514"/>
                  </a:cubicBezTo>
                  <a:cubicBezTo>
                    <a:pt x="335" y="8389"/>
                    <a:pt x="547" y="7264"/>
                    <a:pt x="851" y="6140"/>
                  </a:cubicBezTo>
                  <a:cubicBezTo>
                    <a:pt x="1216" y="4802"/>
                    <a:pt x="1915" y="3556"/>
                    <a:pt x="2827" y="2523"/>
                  </a:cubicBezTo>
                  <a:cubicBezTo>
                    <a:pt x="3708" y="1428"/>
                    <a:pt x="4924" y="668"/>
                    <a:pt x="6292" y="334"/>
                  </a:cubicBezTo>
                  <a:cubicBezTo>
                    <a:pt x="6715" y="245"/>
                    <a:pt x="7154" y="189"/>
                    <a:pt x="7597" y="189"/>
                  </a:cubicBezTo>
                  <a:cubicBezTo>
                    <a:pt x="7760" y="189"/>
                    <a:pt x="7923" y="196"/>
                    <a:pt x="8085" y="213"/>
                  </a:cubicBezTo>
                  <a:cubicBezTo>
                    <a:pt x="8633" y="243"/>
                    <a:pt x="9149" y="304"/>
                    <a:pt x="9666" y="425"/>
                  </a:cubicBezTo>
                  <a:cubicBezTo>
                    <a:pt x="10426" y="577"/>
                    <a:pt x="11155" y="851"/>
                    <a:pt x="11824" y="1216"/>
                  </a:cubicBezTo>
                  <a:cubicBezTo>
                    <a:pt x="12310" y="1489"/>
                    <a:pt x="12523" y="1671"/>
                    <a:pt x="12523" y="1671"/>
                  </a:cubicBezTo>
                  <a:cubicBezTo>
                    <a:pt x="12493" y="1611"/>
                    <a:pt x="12432" y="1550"/>
                    <a:pt x="12371" y="1520"/>
                  </a:cubicBezTo>
                  <a:cubicBezTo>
                    <a:pt x="12219" y="1368"/>
                    <a:pt x="12037" y="1246"/>
                    <a:pt x="11854" y="1124"/>
                  </a:cubicBezTo>
                  <a:cubicBezTo>
                    <a:pt x="11186" y="729"/>
                    <a:pt x="10456" y="456"/>
                    <a:pt x="9696" y="273"/>
                  </a:cubicBezTo>
                  <a:cubicBezTo>
                    <a:pt x="9180" y="152"/>
                    <a:pt x="8633" y="91"/>
                    <a:pt x="8085" y="30"/>
                  </a:cubicBezTo>
                  <a:cubicBezTo>
                    <a:pt x="7893" y="11"/>
                    <a:pt x="7700" y="1"/>
                    <a:pt x="7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011575" y="4572072"/>
              <a:ext cx="223321" cy="109228"/>
            </a:xfrm>
            <a:custGeom>
              <a:rect b="b" l="l" r="r" t="t"/>
              <a:pathLst>
                <a:path extrusionOk="0" h="3733" w="7631">
                  <a:moveTo>
                    <a:pt x="822" y="0"/>
                  </a:moveTo>
                  <a:cubicBezTo>
                    <a:pt x="662" y="0"/>
                    <a:pt x="502" y="8"/>
                    <a:pt x="335" y="23"/>
                  </a:cubicBezTo>
                  <a:cubicBezTo>
                    <a:pt x="214" y="23"/>
                    <a:pt x="122" y="23"/>
                    <a:pt x="1" y="84"/>
                  </a:cubicBezTo>
                  <a:cubicBezTo>
                    <a:pt x="1" y="114"/>
                    <a:pt x="487" y="53"/>
                    <a:pt x="1278" y="175"/>
                  </a:cubicBezTo>
                  <a:cubicBezTo>
                    <a:pt x="1733" y="205"/>
                    <a:pt x="2189" y="296"/>
                    <a:pt x="2645" y="418"/>
                  </a:cubicBezTo>
                  <a:cubicBezTo>
                    <a:pt x="3192" y="570"/>
                    <a:pt x="3740" y="752"/>
                    <a:pt x="4256" y="996"/>
                  </a:cubicBezTo>
                  <a:cubicBezTo>
                    <a:pt x="4773" y="1239"/>
                    <a:pt x="5259" y="1543"/>
                    <a:pt x="5715" y="1877"/>
                  </a:cubicBezTo>
                  <a:cubicBezTo>
                    <a:pt x="6080" y="2151"/>
                    <a:pt x="6445" y="2455"/>
                    <a:pt x="6749" y="2789"/>
                  </a:cubicBezTo>
                  <a:cubicBezTo>
                    <a:pt x="7305" y="3346"/>
                    <a:pt x="7580" y="3733"/>
                    <a:pt x="7626" y="3733"/>
                  </a:cubicBezTo>
                  <a:cubicBezTo>
                    <a:pt x="7628" y="3733"/>
                    <a:pt x="7629" y="3732"/>
                    <a:pt x="7630" y="3731"/>
                  </a:cubicBezTo>
                  <a:cubicBezTo>
                    <a:pt x="7569" y="3640"/>
                    <a:pt x="7509" y="3518"/>
                    <a:pt x="7448" y="3427"/>
                  </a:cubicBezTo>
                  <a:cubicBezTo>
                    <a:pt x="7265" y="3154"/>
                    <a:pt x="7083" y="2910"/>
                    <a:pt x="6870" y="2667"/>
                  </a:cubicBezTo>
                  <a:cubicBezTo>
                    <a:pt x="6536" y="2333"/>
                    <a:pt x="6202" y="1999"/>
                    <a:pt x="5806" y="1725"/>
                  </a:cubicBezTo>
                  <a:cubicBezTo>
                    <a:pt x="4895" y="996"/>
                    <a:pt x="3831" y="509"/>
                    <a:pt x="2706" y="236"/>
                  </a:cubicBezTo>
                  <a:cubicBezTo>
                    <a:pt x="2250" y="114"/>
                    <a:pt x="1764" y="53"/>
                    <a:pt x="1308" y="23"/>
                  </a:cubicBezTo>
                  <a:cubicBezTo>
                    <a:pt x="1141" y="8"/>
                    <a:pt x="981" y="0"/>
                    <a:pt x="8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5936869" y="4528738"/>
              <a:ext cx="346937" cy="53809"/>
            </a:xfrm>
            <a:custGeom>
              <a:rect b="b" l="l" r="r" t="t"/>
              <a:pathLst>
                <a:path extrusionOk="0" h="1839" w="11855">
                  <a:moveTo>
                    <a:pt x="8111" y="1"/>
                  </a:moveTo>
                  <a:cubicBezTo>
                    <a:pt x="5911" y="1"/>
                    <a:pt x="3723" y="384"/>
                    <a:pt x="1642" y="1109"/>
                  </a:cubicBezTo>
                  <a:cubicBezTo>
                    <a:pt x="1095" y="1322"/>
                    <a:pt x="700" y="1474"/>
                    <a:pt x="426" y="1595"/>
                  </a:cubicBezTo>
                  <a:cubicBezTo>
                    <a:pt x="274" y="1656"/>
                    <a:pt x="122" y="1747"/>
                    <a:pt x="1" y="1838"/>
                  </a:cubicBezTo>
                  <a:cubicBezTo>
                    <a:pt x="153" y="1777"/>
                    <a:pt x="305" y="1747"/>
                    <a:pt x="457" y="1686"/>
                  </a:cubicBezTo>
                  <a:cubicBezTo>
                    <a:pt x="730" y="1565"/>
                    <a:pt x="1156" y="1413"/>
                    <a:pt x="1672" y="1261"/>
                  </a:cubicBezTo>
                  <a:cubicBezTo>
                    <a:pt x="3852" y="551"/>
                    <a:pt x="6129" y="196"/>
                    <a:pt x="8426" y="196"/>
                  </a:cubicBezTo>
                  <a:cubicBezTo>
                    <a:pt x="8981" y="196"/>
                    <a:pt x="9536" y="216"/>
                    <a:pt x="10092" y="258"/>
                  </a:cubicBezTo>
                  <a:cubicBezTo>
                    <a:pt x="10639" y="288"/>
                    <a:pt x="11065" y="349"/>
                    <a:pt x="11369" y="379"/>
                  </a:cubicBezTo>
                  <a:cubicBezTo>
                    <a:pt x="11521" y="410"/>
                    <a:pt x="11673" y="410"/>
                    <a:pt x="11855" y="410"/>
                  </a:cubicBezTo>
                  <a:cubicBezTo>
                    <a:pt x="11703" y="349"/>
                    <a:pt x="11551" y="318"/>
                    <a:pt x="11369" y="288"/>
                  </a:cubicBezTo>
                  <a:cubicBezTo>
                    <a:pt x="11095" y="227"/>
                    <a:pt x="10639" y="167"/>
                    <a:pt x="10092" y="106"/>
                  </a:cubicBezTo>
                  <a:cubicBezTo>
                    <a:pt x="9432" y="36"/>
                    <a:pt x="8771" y="1"/>
                    <a:pt x="81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745384" y="3528601"/>
              <a:ext cx="394990" cy="418038"/>
            </a:xfrm>
            <a:custGeom>
              <a:rect b="b" l="l" r="r" t="t"/>
              <a:pathLst>
                <a:path extrusionOk="0" h="14287" w="13497">
                  <a:moveTo>
                    <a:pt x="31" y="0"/>
                  </a:moveTo>
                  <a:cubicBezTo>
                    <a:pt x="0" y="0"/>
                    <a:pt x="31" y="31"/>
                    <a:pt x="31" y="61"/>
                  </a:cubicBezTo>
                  <a:cubicBezTo>
                    <a:pt x="61" y="122"/>
                    <a:pt x="92" y="213"/>
                    <a:pt x="92" y="274"/>
                  </a:cubicBezTo>
                  <a:cubicBezTo>
                    <a:pt x="122" y="487"/>
                    <a:pt x="183" y="760"/>
                    <a:pt x="244" y="1095"/>
                  </a:cubicBezTo>
                  <a:cubicBezTo>
                    <a:pt x="395" y="2128"/>
                    <a:pt x="608" y="3131"/>
                    <a:pt x="912" y="4134"/>
                  </a:cubicBezTo>
                  <a:cubicBezTo>
                    <a:pt x="1307" y="5624"/>
                    <a:pt x="1885" y="7052"/>
                    <a:pt x="2645" y="8390"/>
                  </a:cubicBezTo>
                  <a:cubicBezTo>
                    <a:pt x="3101" y="9180"/>
                    <a:pt x="3648" y="9909"/>
                    <a:pt x="4256" y="10609"/>
                  </a:cubicBezTo>
                  <a:cubicBezTo>
                    <a:pt x="4924" y="11338"/>
                    <a:pt x="5654" y="11976"/>
                    <a:pt x="6505" y="12493"/>
                  </a:cubicBezTo>
                  <a:lnTo>
                    <a:pt x="6718" y="12645"/>
                  </a:lnTo>
                  <a:lnTo>
                    <a:pt x="6809" y="12706"/>
                  </a:lnTo>
                  <a:lnTo>
                    <a:pt x="6870" y="12584"/>
                  </a:lnTo>
                  <a:cubicBezTo>
                    <a:pt x="7487" y="10763"/>
                    <a:pt x="8075" y="9027"/>
                    <a:pt x="8608" y="7431"/>
                  </a:cubicBezTo>
                  <a:lnTo>
                    <a:pt x="8608" y="7431"/>
                  </a:lnTo>
                  <a:cubicBezTo>
                    <a:pt x="10024" y="9410"/>
                    <a:pt x="11206" y="11123"/>
                    <a:pt x="12098" y="12341"/>
                  </a:cubicBezTo>
                  <a:lnTo>
                    <a:pt x="13131" y="13770"/>
                  </a:lnTo>
                  <a:lnTo>
                    <a:pt x="13405" y="14165"/>
                  </a:lnTo>
                  <a:cubicBezTo>
                    <a:pt x="13435" y="14195"/>
                    <a:pt x="13466" y="14256"/>
                    <a:pt x="13496" y="14286"/>
                  </a:cubicBezTo>
                  <a:cubicBezTo>
                    <a:pt x="13466" y="14226"/>
                    <a:pt x="13466" y="14165"/>
                    <a:pt x="13405" y="14104"/>
                  </a:cubicBezTo>
                  <a:lnTo>
                    <a:pt x="13162" y="13739"/>
                  </a:lnTo>
                  <a:cubicBezTo>
                    <a:pt x="12919" y="13375"/>
                    <a:pt x="12584" y="12888"/>
                    <a:pt x="12159" y="12280"/>
                  </a:cubicBezTo>
                  <a:cubicBezTo>
                    <a:pt x="11308" y="11004"/>
                    <a:pt x="10092" y="9241"/>
                    <a:pt x="8663" y="7174"/>
                  </a:cubicBezTo>
                  <a:lnTo>
                    <a:pt x="8542" y="7022"/>
                  </a:lnTo>
                  <a:lnTo>
                    <a:pt x="8481" y="7204"/>
                  </a:lnTo>
                  <a:cubicBezTo>
                    <a:pt x="7945" y="8810"/>
                    <a:pt x="7352" y="10533"/>
                    <a:pt x="6700" y="12400"/>
                  </a:cubicBezTo>
                  <a:lnTo>
                    <a:pt x="6700" y="12400"/>
                  </a:lnTo>
                  <a:lnTo>
                    <a:pt x="6596" y="12341"/>
                  </a:lnTo>
                  <a:cubicBezTo>
                    <a:pt x="5776" y="11794"/>
                    <a:pt x="5046" y="11186"/>
                    <a:pt x="4408" y="10487"/>
                  </a:cubicBezTo>
                  <a:cubicBezTo>
                    <a:pt x="3800" y="9788"/>
                    <a:pt x="3283" y="9089"/>
                    <a:pt x="2827" y="8298"/>
                  </a:cubicBezTo>
                  <a:cubicBezTo>
                    <a:pt x="2067" y="6961"/>
                    <a:pt x="1459" y="5563"/>
                    <a:pt x="1034" y="4104"/>
                  </a:cubicBezTo>
                  <a:cubicBezTo>
                    <a:pt x="669" y="2858"/>
                    <a:pt x="456" y="1824"/>
                    <a:pt x="304" y="1095"/>
                  </a:cubicBezTo>
                  <a:cubicBezTo>
                    <a:pt x="183" y="36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477408" y="4459772"/>
              <a:ext cx="360281" cy="617269"/>
            </a:xfrm>
            <a:custGeom>
              <a:rect b="b" l="l" r="r" t="t"/>
              <a:pathLst>
                <a:path extrusionOk="0" h="21096" w="12311">
                  <a:moveTo>
                    <a:pt x="395" y="1"/>
                  </a:moveTo>
                  <a:cubicBezTo>
                    <a:pt x="0" y="4286"/>
                    <a:pt x="912" y="8603"/>
                    <a:pt x="3070" y="12341"/>
                  </a:cubicBezTo>
                  <a:cubicBezTo>
                    <a:pt x="5198" y="16050"/>
                    <a:pt x="8298" y="19332"/>
                    <a:pt x="12189" y="21095"/>
                  </a:cubicBezTo>
                  <a:cubicBezTo>
                    <a:pt x="12310" y="17326"/>
                    <a:pt x="12128" y="12888"/>
                    <a:pt x="12280" y="9119"/>
                  </a:cubicBezTo>
                  <a:lnTo>
                    <a:pt x="395" y="1"/>
                  </a:lnTo>
                  <a:close/>
                </a:path>
              </a:pathLst>
            </a:custGeom>
            <a:solidFill>
              <a:srgbClr val="263238">
                <a:alpha val="41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427574" y="4051448"/>
              <a:ext cx="549772" cy="954432"/>
            </a:xfrm>
            <a:custGeom>
              <a:rect b="b" l="l" r="r" t="t"/>
              <a:pathLst>
                <a:path extrusionOk="0" h="32619" w="18786">
                  <a:moveTo>
                    <a:pt x="12335" y="0"/>
                  </a:moveTo>
                  <a:cubicBezTo>
                    <a:pt x="12064" y="0"/>
                    <a:pt x="11046" y="159"/>
                    <a:pt x="10731" y="2497"/>
                  </a:cubicBezTo>
                  <a:cubicBezTo>
                    <a:pt x="10396" y="5202"/>
                    <a:pt x="11034" y="8940"/>
                    <a:pt x="11034" y="8940"/>
                  </a:cubicBezTo>
                  <a:lnTo>
                    <a:pt x="10335" y="13652"/>
                  </a:lnTo>
                  <a:lnTo>
                    <a:pt x="9302" y="16843"/>
                  </a:lnTo>
                  <a:lnTo>
                    <a:pt x="8390" y="16965"/>
                  </a:lnTo>
                  <a:cubicBezTo>
                    <a:pt x="8390" y="16965"/>
                    <a:pt x="7022" y="16600"/>
                    <a:pt x="6293" y="14047"/>
                  </a:cubicBezTo>
                  <a:cubicBezTo>
                    <a:pt x="5622" y="11698"/>
                    <a:pt x="3870" y="8937"/>
                    <a:pt x="2126" y="8937"/>
                  </a:cubicBezTo>
                  <a:cubicBezTo>
                    <a:pt x="1975" y="8937"/>
                    <a:pt x="1823" y="8957"/>
                    <a:pt x="1673" y="9001"/>
                  </a:cubicBezTo>
                  <a:cubicBezTo>
                    <a:pt x="1673" y="9001"/>
                    <a:pt x="1" y="9457"/>
                    <a:pt x="1247" y="12861"/>
                  </a:cubicBezTo>
                  <a:cubicBezTo>
                    <a:pt x="2493" y="16266"/>
                    <a:pt x="2919" y="16053"/>
                    <a:pt x="3740" y="19244"/>
                  </a:cubicBezTo>
                  <a:cubicBezTo>
                    <a:pt x="4591" y="22436"/>
                    <a:pt x="5563" y="25324"/>
                    <a:pt x="6992" y="27147"/>
                  </a:cubicBezTo>
                  <a:cubicBezTo>
                    <a:pt x="8451" y="28941"/>
                    <a:pt x="13861" y="32619"/>
                    <a:pt x="13861" y="32619"/>
                  </a:cubicBezTo>
                  <a:lnTo>
                    <a:pt x="18694" y="28059"/>
                  </a:lnTo>
                  <a:cubicBezTo>
                    <a:pt x="18694" y="28059"/>
                    <a:pt x="17904" y="24625"/>
                    <a:pt x="18086" y="22314"/>
                  </a:cubicBezTo>
                  <a:cubicBezTo>
                    <a:pt x="18299" y="20035"/>
                    <a:pt x="18785" y="14351"/>
                    <a:pt x="18694" y="13378"/>
                  </a:cubicBezTo>
                  <a:cubicBezTo>
                    <a:pt x="18633" y="12375"/>
                    <a:pt x="17600" y="10035"/>
                    <a:pt x="17600" y="10035"/>
                  </a:cubicBezTo>
                  <a:lnTo>
                    <a:pt x="17600" y="8424"/>
                  </a:lnTo>
                  <a:lnTo>
                    <a:pt x="15108" y="764"/>
                  </a:lnTo>
                  <a:cubicBezTo>
                    <a:pt x="15108" y="764"/>
                    <a:pt x="14921" y="679"/>
                    <a:pt x="14661" y="679"/>
                  </a:cubicBezTo>
                  <a:cubicBezTo>
                    <a:pt x="14208" y="679"/>
                    <a:pt x="13532" y="936"/>
                    <a:pt x="13223" y="2345"/>
                  </a:cubicBezTo>
                  <a:lnTo>
                    <a:pt x="12402" y="4"/>
                  </a:lnTo>
                  <a:cubicBezTo>
                    <a:pt x="12402" y="4"/>
                    <a:pt x="12378" y="0"/>
                    <a:pt x="1233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7769123" y="4384603"/>
              <a:ext cx="159260" cy="503886"/>
            </a:xfrm>
            <a:custGeom>
              <a:rect b="b" l="l" r="r" t="t"/>
              <a:pathLst>
                <a:path extrusionOk="0" h="17221" w="5442">
                  <a:moveTo>
                    <a:pt x="4279" y="1"/>
                  </a:moveTo>
                  <a:cubicBezTo>
                    <a:pt x="4170" y="1"/>
                    <a:pt x="4060" y="16"/>
                    <a:pt x="3952" y="47"/>
                  </a:cubicBezTo>
                  <a:cubicBezTo>
                    <a:pt x="3527" y="168"/>
                    <a:pt x="3162" y="412"/>
                    <a:pt x="2949" y="807"/>
                  </a:cubicBezTo>
                  <a:cubicBezTo>
                    <a:pt x="2706" y="1171"/>
                    <a:pt x="2584" y="1567"/>
                    <a:pt x="2524" y="2023"/>
                  </a:cubicBezTo>
                  <a:cubicBezTo>
                    <a:pt x="2432" y="2448"/>
                    <a:pt x="2402" y="2874"/>
                    <a:pt x="2341" y="3299"/>
                  </a:cubicBezTo>
                  <a:cubicBezTo>
                    <a:pt x="2068" y="5244"/>
                    <a:pt x="1825" y="7099"/>
                    <a:pt x="1612" y="8770"/>
                  </a:cubicBezTo>
                  <a:cubicBezTo>
                    <a:pt x="1490" y="9621"/>
                    <a:pt x="1369" y="10412"/>
                    <a:pt x="1217" y="11141"/>
                  </a:cubicBezTo>
                  <a:cubicBezTo>
                    <a:pt x="1065" y="11840"/>
                    <a:pt x="882" y="12509"/>
                    <a:pt x="669" y="13147"/>
                  </a:cubicBezTo>
                  <a:cubicBezTo>
                    <a:pt x="457" y="13694"/>
                    <a:pt x="305" y="14242"/>
                    <a:pt x="153" y="14819"/>
                  </a:cubicBezTo>
                  <a:cubicBezTo>
                    <a:pt x="62" y="15245"/>
                    <a:pt x="1" y="15701"/>
                    <a:pt x="31" y="16126"/>
                  </a:cubicBezTo>
                  <a:cubicBezTo>
                    <a:pt x="31" y="16400"/>
                    <a:pt x="92" y="16673"/>
                    <a:pt x="183" y="16947"/>
                  </a:cubicBezTo>
                  <a:cubicBezTo>
                    <a:pt x="214" y="17038"/>
                    <a:pt x="244" y="17129"/>
                    <a:pt x="305" y="17220"/>
                  </a:cubicBezTo>
                  <a:cubicBezTo>
                    <a:pt x="183" y="16856"/>
                    <a:pt x="122" y="16491"/>
                    <a:pt x="122" y="16126"/>
                  </a:cubicBezTo>
                  <a:cubicBezTo>
                    <a:pt x="92" y="15701"/>
                    <a:pt x="153" y="15275"/>
                    <a:pt x="274" y="14849"/>
                  </a:cubicBezTo>
                  <a:cubicBezTo>
                    <a:pt x="396" y="14363"/>
                    <a:pt x="578" y="13816"/>
                    <a:pt x="791" y="13208"/>
                  </a:cubicBezTo>
                  <a:cubicBezTo>
                    <a:pt x="1034" y="12539"/>
                    <a:pt x="1247" y="11871"/>
                    <a:pt x="1399" y="11202"/>
                  </a:cubicBezTo>
                  <a:cubicBezTo>
                    <a:pt x="1551" y="10442"/>
                    <a:pt x="1673" y="9652"/>
                    <a:pt x="1794" y="8801"/>
                  </a:cubicBezTo>
                  <a:cubicBezTo>
                    <a:pt x="2007" y="7129"/>
                    <a:pt x="2280" y="5275"/>
                    <a:pt x="2524" y="3330"/>
                  </a:cubicBezTo>
                  <a:cubicBezTo>
                    <a:pt x="2676" y="2478"/>
                    <a:pt x="2676" y="1597"/>
                    <a:pt x="3101" y="898"/>
                  </a:cubicBezTo>
                  <a:cubicBezTo>
                    <a:pt x="3314" y="564"/>
                    <a:pt x="3618" y="320"/>
                    <a:pt x="4013" y="260"/>
                  </a:cubicBezTo>
                  <a:cubicBezTo>
                    <a:pt x="4111" y="224"/>
                    <a:pt x="4213" y="207"/>
                    <a:pt x="4316" y="207"/>
                  </a:cubicBezTo>
                  <a:cubicBezTo>
                    <a:pt x="4551" y="207"/>
                    <a:pt x="4786" y="298"/>
                    <a:pt x="4957" y="472"/>
                  </a:cubicBezTo>
                  <a:lnTo>
                    <a:pt x="4957" y="472"/>
                  </a:lnTo>
                  <a:cubicBezTo>
                    <a:pt x="5078" y="3164"/>
                    <a:pt x="5199" y="5433"/>
                    <a:pt x="5259" y="7099"/>
                  </a:cubicBezTo>
                  <a:cubicBezTo>
                    <a:pt x="5320" y="7889"/>
                    <a:pt x="5350" y="8527"/>
                    <a:pt x="5381" y="8983"/>
                  </a:cubicBezTo>
                  <a:cubicBezTo>
                    <a:pt x="5381" y="9196"/>
                    <a:pt x="5381" y="9378"/>
                    <a:pt x="5411" y="9500"/>
                  </a:cubicBezTo>
                  <a:cubicBezTo>
                    <a:pt x="5442" y="9621"/>
                    <a:pt x="5442" y="9682"/>
                    <a:pt x="5442" y="9682"/>
                  </a:cubicBezTo>
                  <a:cubicBezTo>
                    <a:pt x="5442" y="9621"/>
                    <a:pt x="5442" y="9530"/>
                    <a:pt x="5442" y="9500"/>
                  </a:cubicBezTo>
                  <a:lnTo>
                    <a:pt x="5442" y="8983"/>
                  </a:lnTo>
                  <a:cubicBezTo>
                    <a:pt x="5411" y="8527"/>
                    <a:pt x="5381" y="7889"/>
                    <a:pt x="5381" y="7068"/>
                  </a:cubicBezTo>
                  <a:cubicBezTo>
                    <a:pt x="5320" y="5427"/>
                    <a:pt x="5229" y="3117"/>
                    <a:pt x="5138" y="442"/>
                  </a:cubicBezTo>
                  <a:lnTo>
                    <a:pt x="5138" y="412"/>
                  </a:lnTo>
                  <a:lnTo>
                    <a:pt x="5138" y="381"/>
                  </a:lnTo>
                  <a:cubicBezTo>
                    <a:pt x="4911" y="132"/>
                    <a:pt x="4600" y="1"/>
                    <a:pt x="427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820712" y="4218757"/>
              <a:ext cx="112114" cy="193028"/>
            </a:xfrm>
            <a:custGeom>
              <a:rect b="b" l="l" r="r" t="t"/>
              <a:pathLst>
                <a:path extrusionOk="0" h="6597" w="3831">
                  <a:moveTo>
                    <a:pt x="1399" y="0"/>
                  </a:moveTo>
                  <a:lnTo>
                    <a:pt x="1338" y="31"/>
                  </a:lnTo>
                  <a:cubicBezTo>
                    <a:pt x="973" y="152"/>
                    <a:pt x="669" y="396"/>
                    <a:pt x="457" y="700"/>
                  </a:cubicBezTo>
                  <a:cubicBezTo>
                    <a:pt x="214" y="1064"/>
                    <a:pt x="62" y="1459"/>
                    <a:pt x="31" y="1885"/>
                  </a:cubicBezTo>
                  <a:cubicBezTo>
                    <a:pt x="1" y="2250"/>
                    <a:pt x="1" y="2645"/>
                    <a:pt x="31" y="3040"/>
                  </a:cubicBezTo>
                  <a:cubicBezTo>
                    <a:pt x="122" y="3678"/>
                    <a:pt x="244" y="4286"/>
                    <a:pt x="396" y="4925"/>
                  </a:cubicBezTo>
                  <a:cubicBezTo>
                    <a:pt x="517" y="5350"/>
                    <a:pt x="639" y="5745"/>
                    <a:pt x="791" y="6171"/>
                  </a:cubicBezTo>
                  <a:cubicBezTo>
                    <a:pt x="852" y="6323"/>
                    <a:pt x="913" y="6475"/>
                    <a:pt x="1004" y="6596"/>
                  </a:cubicBezTo>
                  <a:cubicBezTo>
                    <a:pt x="973" y="6444"/>
                    <a:pt x="913" y="6323"/>
                    <a:pt x="882" y="6171"/>
                  </a:cubicBezTo>
                  <a:cubicBezTo>
                    <a:pt x="791" y="5897"/>
                    <a:pt x="639" y="5472"/>
                    <a:pt x="517" y="4925"/>
                  </a:cubicBezTo>
                  <a:cubicBezTo>
                    <a:pt x="396" y="4286"/>
                    <a:pt x="274" y="3678"/>
                    <a:pt x="214" y="3040"/>
                  </a:cubicBezTo>
                  <a:cubicBezTo>
                    <a:pt x="183" y="2645"/>
                    <a:pt x="183" y="2280"/>
                    <a:pt x="214" y="1915"/>
                  </a:cubicBezTo>
                  <a:cubicBezTo>
                    <a:pt x="244" y="1520"/>
                    <a:pt x="396" y="1125"/>
                    <a:pt x="609" y="821"/>
                  </a:cubicBezTo>
                  <a:cubicBezTo>
                    <a:pt x="775" y="571"/>
                    <a:pt x="1018" y="372"/>
                    <a:pt x="1314" y="247"/>
                  </a:cubicBezTo>
                  <a:lnTo>
                    <a:pt x="1314" y="247"/>
                  </a:lnTo>
                  <a:cubicBezTo>
                    <a:pt x="1999" y="1437"/>
                    <a:pt x="2623" y="2506"/>
                    <a:pt x="3071" y="3253"/>
                  </a:cubicBezTo>
                  <a:lnTo>
                    <a:pt x="3618" y="4165"/>
                  </a:lnTo>
                  <a:cubicBezTo>
                    <a:pt x="3679" y="4286"/>
                    <a:pt x="3739" y="4377"/>
                    <a:pt x="3831" y="4469"/>
                  </a:cubicBezTo>
                  <a:cubicBezTo>
                    <a:pt x="3800" y="4347"/>
                    <a:pt x="3739" y="4225"/>
                    <a:pt x="3679" y="4134"/>
                  </a:cubicBezTo>
                  <a:lnTo>
                    <a:pt x="3192" y="3192"/>
                  </a:lnTo>
                  <a:cubicBezTo>
                    <a:pt x="2767" y="2402"/>
                    <a:pt x="2159" y="1307"/>
                    <a:pt x="1429" y="92"/>
                  </a:cubicBezTo>
                  <a:lnTo>
                    <a:pt x="1399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809154" y="4102244"/>
              <a:ext cx="16037" cy="328209"/>
            </a:xfrm>
            <a:custGeom>
              <a:rect b="b" l="l" r="r" t="t"/>
              <a:pathLst>
                <a:path extrusionOk="0" h="11217" w="548">
                  <a:moveTo>
                    <a:pt x="548" y="1"/>
                  </a:moveTo>
                  <a:lnTo>
                    <a:pt x="548" y="1"/>
                  </a:lnTo>
                  <a:cubicBezTo>
                    <a:pt x="487" y="122"/>
                    <a:pt x="426" y="244"/>
                    <a:pt x="365" y="396"/>
                  </a:cubicBezTo>
                  <a:cubicBezTo>
                    <a:pt x="244" y="791"/>
                    <a:pt x="153" y="1186"/>
                    <a:pt x="122" y="1581"/>
                  </a:cubicBezTo>
                  <a:cubicBezTo>
                    <a:pt x="31" y="2919"/>
                    <a:pt x="1" y="4256"/>
                    <a:pt x="61" y="5563"/>
                  </a:cubicBezTo>
                  <a:cubicBezTo>
                    <a:pt x="92" y="7113"/>
                    <a:pt x="122" y="8542"/>
                    <a:pt x="153" y="9545"/>
                  </a:cubicBezTo>
                  <a:cubicBezTo>
                    <a:pt x="153" y="10031"/>
                    <a:pt x="183" y="10426"/>
                    <a:pt x="183" y="10761"/>
                  </a:cubicBezTo>
                  <a:cubicBezTo>
                    <a:pt x="183" y="10913"/>
                    <a:pt x="213" y="11065"/>
                    <a:pt x="244" y="11217"/>
                  </a:cubicBezTo>
                  <a:cubicBezTo>
                    <a:pt x="274" y="11065"/>
                    <a:pt x="274" y="10913"/>
                    <a:pt x="274" y="10761"/>
                  </a:cubicBezTo>
                  <a:lnTo>
                    <a:pt x="274" y="9545"/>
                  </a:lnTo>
                  <a:cubicBezTo>
                    <a:pt x="274" y="8542"/>
                    <a:pt x="244" y="7113"/>
                    <a:pt x="244" y="5563"/>
                  </a:cubicBezTo>
                  <a:cubicBezTo>
                    <a:pt x="244" y="4013"/>
                    <a:pt x="153" y="2615"/>
                    <a:pt x="244" y="1612"/>
                  </a:cubicBezTo>
                  <a:cubicBezTo>
                    <a:pt x="305" y="1064"/>
                    <a:pt x="426" y="517"/>
                    <a:pt x="54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695295" y="4574500"/>
              <a:ext cx="59642" cy="229486"/>
            </a:xfrm>
            <a:custGeom>
              <a:rect b="b" l="l" r="r" t="t"/>
              <a:pathLst>
                <a:path extrusionOk="0" h="7843" w="2038">
                  <a:moveTo>
                    <a:pt x="1430" y="1"/>
                  </a:moveTo>
                  <a:lnTo>
                    <a:pt x="1430" y="1"/>
                  </a:lnTo>
                  <a:cubicBezTo>
                    <a:pt x="1399" y="1"/>
                    <a:pt x="1582" y="426"/>
                    <a:pt x="1703" y="1186"/>
                  </a:cubicBezTo>
                  <a:cubicBezTo>
                    <a:pt x="1764" y="1612"/>
                    <a:pt x="1794" y="2037"/>
                    <a:pt x="1825" y="2493"/>
                  </a:cubicBezTo>
                  <a:cubicBezTo>
                    <a:pt x="1825" y="3010"/>
                    <a:pt x="1764" y="3557"/>
                    <a:pt x="1673" y="4074"/>
                  </a:cubicBezTo>
                  <a:cubicBezTo>
                    <a:pt x="1582" y="4590"/>
                    <a:pt x="1430" y="5107"/>
                    <a:pt x="1247" y="5624"/>
                  </a:cubicBezTo>
                  <a:cubicBezTo>
                    <a:pt x="1095" y="6019"/>
                    <a:pt x="882" y="6414"/>
                    <a:pt x="670" y="6809"/>
                  </a:cubicBezTo>
                  <a:cubicBezTo>
                    <a:pt x="305" y="7448"/>
                    <a:pt x="1" y="7812"/>
                    <a:pt x="31" y="7843"/>
                  </a:cubicBezTo>
                  <a:cubicBezTo>
                    <a:pt x="31" y="7843"/>
                    <a:pt x="123" y="7752"/>
                    <a:pt x="275" y="7600"/>
                  </a:cubicBezTo>
                  <a:cubicBezTo>
                    <a:pt x="457" y="7356"/>
                    <a:pt x="639" y="7144"/>
                    <a:pt x="791" y="6870"/>
                  </a:cubicBezTo>
                  <a:cubicBezTo>
                    <a:pt x="1034" y="6505"/>
                    <a:pt x="1247" y="6110"/>
                    <a:pt x="1399" y="5685"/>
                  </a:cubicBezTo>
                  <a:cubicBezTo>
                    <a:pt x="1825" y="4682"/>
                    <a:pt x="2037" y="3587"/>
                    <a:pt x="2007" y="2493"/>
                  </a:cubicBezTo>
                  <a:cubicBezTo>
                    <a:pt x="1977" y="2037"/>
                    <a:pt x="1916" y="1581"/>
                    <a:pt x="1825" y="1156"/>
                  </a:cubicBezTo>
                  <a:cubicBezTo>
                    <a:pt x="1764" y="852"/>
                    <a:pt x="1703" y="578"/>
                    <a:pt x="1582" y="274"/>
                  </a:cubicBezTo>
                  <a:cubicBezTo>
                    <a:pt x="1551" y="183"/>
                    <a:pt x="1490" y="92"/>
                    <a:pt x="143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833178" y="4734582"/>
              <a:ext cx="585329" cy="408908"/>
            </a:xfrm>
            <a:custGeom>
              <a:rect b="b" l="l" r="r" t="t"/>
              <a:pathLst>
                <a:path extrusionOk="0" h="13975" w="20001">
                  <a:moveTo>
                    <a:pt x="3830" y="1"/>
                  </a:moveTo>
                  <a:lnTo>
                    <a:pt x="0" y="9272"/>
                  </a:lnTo>
                  <a:cubicBezTo>
                    <a:pt x="0" y="9272"/>
                    <a:pt x="4073" y="11916"/>
                    <a:pt x="6414" y="12402"/>
                  </a:cubicBezTo>
                  <a:cubicBezTo>
                    <a:pt x="8504" y="12837"/>
                    <a:pt x="13237" y="13974"/>
                    <a:pt x="15264" y="13974"/>
                  </a:cubicBezTo>
                  <a:cubicBezTo>
                    <a:pt x="15507" y="13974"/>
                    <a:pt x="15711" y="13958"/>
                    <a:pt x="15867" y="13922"/>
                  </a:cubicBezTo>
                  <a:cubicBezTo>
                    <a:pt x="17326" y="13588"/>
                    <a:pt x="19241" y="11217"/>
                    <a:pt x="19241" y="11217"/>
                  </a:cubicBezTo>
                  <a:cubicBezTo>
                    <a:pt x="20001" y="8998"/>
                    <a:pt x="17599" y="3527"/>
                    <a:pt x="14833" y="1460"/>
                  </a:cubicBezTo>
                  <a:cubicBezTo>
                    <a:pt x="13911" y="761"/>
                    <a:pt x="12848" y="528"/>
                    <a:pt x="11839" y="528"/>
                  </a:cubicBezTo>
                  <a:cubicBezTo>
                    <a:pt x="9821" y="528"/>
                    <a:pt x="8025" y="1460"/>
                    <a:pt x="8025" y="1460"/>
                  </a:cubicBezTo>
                  <a:lnTo>
                    <a:pt x="3830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953241" y="4636766"/>
              <a:ext cx="10711" cy="278409"/>
            </a:xfrm>
            <a:custGeom>
              <a:rect b="b" l="l" r="r" t="t"/>
              <a:pathLst>
                <a:path extrusionOk="0" h="9515" w="366">
                  <a:moveTo>
                    <a:pt x="335" y="0"/>
                  </a:moveTo>
                  <a:lnTo>
                    <a:pt x="335" y="0"/>
                  </a:lnTo>
                  <a:cubicBezTo>
                    <a:pt x="274" y="122"/>
                    <a:pt x="244" y="244"/>
                    <a:pt x="244" y="396"/>
                  </a:cubicBezTo>
                  <a:cubicBezTo>
                    <a:pt x="213" y="639"/>
                    <a:pt x="153" y="973"/>
                    <a:pt x="122" y="1399"/>
                  </a:cubicBezTo>
                  <a:cubicBezTo>
                    <a:pt x="31" y="2250"/>
                    <a:pt x="1" y="3435"/>
                    <a:pt x="31" y="4772"/>
                  </a:cubicBezTo>
                  <a:cubicBezTo>
                    <a:pt x="31" y="6080"/>
                    <a:pt x="92" y="7265"/>
                    <a:pt x="153" y="8116"/>
                  </a:cubicBezTo>
                  <a:cubicBezTo>
                    <a:pt x="153" y="8511"/>
                    <a:pt x="183" y="8845"/>
                    <a:pt x="183" y="9149"/>
                  </a:cubicBezTo>
                  <a:cubicBezTo>
                    <a:pt x="183" y="9271"/>
                    <a:pt x="213" y="9393"/>
                    <a:pt x="244" y="9514"/>
                  </a:cubicBezTo>
                  <a:cubicBezTo>
                    <a:pt x="274" y="9393"/>
                    <a:pt x="274" y="9241"/>
                    <a:pt x="274" y="9119"/>
                  </a:cubicBezTo>
                  <a:lnTo>
                    <a:pt x="274" y="8116"/>
                  </a:lnTo>
                  <a:cubicBezTo>
                    <a:pt x="274" y="7204"/>
                    <a:pt x="244" y="6049"/>
                    <a:pt x="213" y="4742"/>
                  </a:cubicBezTo>
                  <a:cubicBezTo>
                    <a:pt x="183" y="3435"/>
                    <a:pt x="213" y="2250"/>
                    <a:pt x="244" y="1399"/>
                  </a:cubicBezTo>
                  <a:cubicBezTo>
                    <a:pt x="305" y="548"/>
                    <a:pt x="365" y="0"/>
                    <a:pt x="33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8031518" y="4684079"/>
              <a:ext cx="334499" cy="87897"/>
            </a:xfrm>
            <a:custGeom>
              <a:rect b="b" l="l" r="r" t="t"/>
              <a:pathLst>
                <a:path extrusionOk="0" h="3004" w="11430">
                  <a:moveTo>
                    <a:pt x="5442" y="1"/>
                  </a:moveTo>
                  <a:cubicBezTo>
                    <a:pt x="4064" y="1"/>
                    <a:pt x="2684" y="379"/>
                    <a:pt x="1460" y="1149"/>
                  </a:cubicBezTo>
                  <a:cubicBezTo>
                    <a:pt x="1064" y="1393"/>
                    <a:pt x="669" y="1666"/>
                    <a:pt x="335" y="2000"/>
                  </a:cubicBezTo>
                  <a:cubicBezTo>
                    <a:pt x="213" y="2092"/>
                    <a:pt x="92" y="2213"/>
                    <a:pt x="1" y="2365"/>
                  </a:cubicBezTo>
                  <a:cubicBezTo>
                    <a:pt x="487" y="1970"/>
                    <a:pt x="973" y="1605"/>
                    <a:pt x="1520" y="1271"/>
                  </a:cubicBezTo>
                  <a:cubicBezTo>
                    <a:pt x="2734" y="554"/>
                    <a:pt x="4084" y="200"/>
                    <a:pt x="5431" y="200"/>
                  </a:cubicBezTo>
                  <a:cubicBezTo>
                    <a:pt x="7053" y="200"/>
                    <a:pt x="8669" y="714"/>
                    <a:pt x="10031" y="1727"/>
                  </a:cubicBezTo>
                  <a:cubicBezTo>
                    <a:pt x="10548" y="2122"/>
                    <a:pt x="11004" y="2548"/>
                    <a:pt x="11429" y="3004"/>
                  </a:cubicBezTo>
                  <a:cubicBezTo>
                    <a:pt x="11369" y="2852"/>
                    <a:pt x="11247" y="2700"/>
                    <a:pt x="11156" y="2578"/>
                  </a:cubicBezTo>
                  <a:cubicBezTo>
                    <a:pt x="10852" y="2244"/>
                    <a:pt x="10517" y="1909"/>
                    <a:pt x="10153" y="1636"/>
                  </a:cubicBezTo>
                  <a:cubicBezTo>
                    <a:pt x="8772" y="554"/>
                    <a:pt x="7108" y="1"/>
                    <a:pt x="5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994150" y="4622662"/>
              <a:ext cx="356740" cy="120844"/>
            </a:xfrm>
            <a:custGeom>
              <a:rect b="b" l="l" r="r" t="t"/>
              <a:pathLst>
                <a:path extrusionOk="0" h="4130" w="12190">
                  <a:moveTo>
                    <a:pt x="7761" y="1"/>
                  </a:moveTo>
                  <a:cubicBezTo>
                    <a:pt x="7045" y="1"/>
                    <a:pt x="6326" y="101"/>
                    <a:pt x="5624" y="300"/>
                  </a:cubicBezTo>
                  <a:cubicBezTo>
                    <a:pt x="4773" y="543"/>
                    <a:pt x="3922" y="908"/>
                    <a:pt x="3162" y="1364"/>
                  </a:cubicBezTo>
                  <a:cubicBezTo>
                    <a:pt x="2524" y="1729"/>
                    <a:pt x="1916" y="2154"/>
                    <a:pt x="1369" y="2671"/>
                  </a:cubicBezTo>
                  <a:cubicBezTo>
                    <a:pt x="1004" y="2975"/>
                    <a:pt x="670" y="3340"/>
                    <a:pt x="335" y="3704"/>
                  </a:cubicBezTo>
                  <a:cubicBezTo>
                    <a:pt x="214" y="3826"/>
                    <a:pt x="92" y="3978"/>
                    <a:pt x="1" y="4130"/>
                  </a:cubicBezTo>
                  <a:cubicBezTo>
                    <a:pt x="122" y="4008"/>
                    <a:pt x="274" y="3887"/>
                    <a:pt x="396" y="3765"/>
                  </a:cubicBezTo>
                  <a:cubicBezTo>
                    <a:pt x="639" y="3522"/>
                    <a:pt x="1004" y="3157"/>
                    <a:pt x="1460" y="2762"/>
                  </a:cubicBezTo>
                  <a:cubicBezTo>
                    <a:pt x="2007" y="2276"/>
                    <a:pt x="2615" y="1850"/>
                    <a:pt x="3253" y="1485"/>
                  </a:cubicBezTo>
                  <a:cubicBezTo>
                    <a:pt x="4013" y="1060"/>
                    <a:pt x="4834" y="726"/>
                    <a:pt x="5685" y="482"/>
                  </a:cubicBezTo>
                  <a:cubicBezTo>
                    <a:pt x="6378" y="279"/>
                    <a:pt x="7095" y="178"/>
                    <a:pt x="7812" y="178"/>
                  </a:cubicBezTo>
                  <a:cubicBezTo>
                    <a:pt x="8699" y="178"/>
                    <a:pt x="9586" y="332"/>
                    <a:pt x="10427" y="634"/>
                  </a:cubicBezTo>
                  <a:cubicBezTo>
                    <a:pt x="11035" y="878"/>
                    <a:pt x="11642" y="1212"/>
                    <a:pt x="12190" y="1577"/>
                  </a:cubicBezTo>
                  <a:cubicBezTo>
                    <a:pt x="12190" y="1577"/>
                    <a:pt x="12159" y="1546"/>
                    <a:pt x="12068" y="1485"/>
                  </a:cubicBezTo>
                  <a:cubicBezTo>
                    <a:pt x="12007" y="1425"/>
                    <a:pt x="11916" y="1333"/>
                    <a:pt x="11764" y="1242"/>
                  </a:cubicBezTo>
                  <a:cubicBezTo>
                    <a:pt x="11369" y="938"/>
                    <a:pt x="10943" y="695"/>
                    <a:pt x="10487" y="513"/>
                  </a:cubicBezTo>
                  <a:cubicBezTo>
                    <a:pt x="9612" y="170"/>
                    <a:pt x="8689" y="1"/>
                    <a:pt x="7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970155" y="4560280"/>
              <a:ext cx="381616" cy="87224"/>
            </a:xfrm>
            <a:custGeom>
              <a:rect b="b" l="l" r="r" t="t"/>
              <a:pathLst>
                <a:path extrusionOk="0" h="2981" w="13040">
                  <a:moveTo>
                    <a:pt x="8906" y="0"/>
                  </a:moveTo>
                  <a:cubicBezTo>
                    <a:pt x="7994" y="0"/>
                    <a:pt x="7113" y="92"/>
                    <a:pt x="6231" y="244"/>
                  </a:cubicBezTo>
                  <a:cubicBezTo>
                    <a:pt x="5350" y="396"/>
                    <a:pt x="4499" y="639"/>
                    <a:pt x="3648" y="943"/>
                  </a:cubicBezTo>
                  <a:cubicBezTo>
                    <a:pt x="2979" y="1186"/>
                    <a:pt x="2310" y="1490"/>
                    <a:pt x="1672" y="1854"/>
                  </a:cubicBezTo>
                  <a:cubicBezTo>
                    <a:pt x="1398" y="1976"/>
                    <a:pt x="1155" y="2158"/>
                    <a:pt x="942" y="2280"/>
                  </a:cubicBezTo>
                  <a:cubicBezTo>
                    <a:pt x="760" y="2402"/>
                    <a:pt x="608" y="2493"/>
                    <a:pt x="426" y="2645"/>
                  </a:cubicBezTo>
                  <a:cubicBezTo>
                    <a:pt x="274" y="2736"/>
                    <a:pt x="122" y="2858"/>
                    <a:pt x="0" y="2979"/>
                  </a:cubicBezTo>
                  <a:cubicBezTo>
                    <a:pt x="1" y="2980"/>
                    <a:pt x="3" y="2981"/>
                    <a:pt x="5" y="2981"/>
                  </a:cubicBezTo>
                  <a:cubicBezTo>
                    <a:pt x="70" y="2981"/>
                    <a:pt x="673" y="2535"/>
                    <a:pt x="1733" y="1976"/>
                  </a:cubicBezTo>
                  <a:cubicBezTo>
                    <a:pt x="2371" y="1642"/>
                    <a:pt x="3040" y="1338"/>
                    <a:pt x="3708" y="1095"/>
                  </a:cubicBezTo>
                  <a:cubicBezTo>
                    <a:pt x="4560" y="821"/>
                    <a:pt x="5411" y="578"/>
                    <a:pt x="6262" y="426"/>
                  </a:cubicBezTo>
                  <a:cubicBezTo>
                    <a:pt x="7143" y="274"/>
                    <a:pt x="8025" y="213"/>
                    <a:pt x="8906" y="183"/>
                  </a:cubicBezTo>
                  <a:cubicBezTo>
                    <a:pt x="9636" y="183"/>
                    <a:pt x="10335" y="244"/>
                    <a:pt x="11064" y="335"/>
                  </a:cubicBezTo>
                  <a:cubicBezTo>
                    <a:pt x="12149" y="470"/>
                    <a:pt x="12871" y="679"/>
                    <a:pt x="13014" y="679"/>
                  </a:cubicBezTo>
                  <a:cubicBezTo>
                    <a:pt x="13031" y="679"/>
                    <a:pt x="13040" y="676"/>
                    <a:pt x="13040" y="669"/>
                  </a:cubicBezTo>
                  <a:cubicBezTo>
                    <a:pt x="12858" y="608"/>
                    <a:pt x="12675" y="547"/>
                    <a:pt x="12523" y="517"/>
                  </a:cubicBezTo>
                  <a:cubicBezTo>
                    <a:pt x="12310" y="456"/>
                    <a:pt x="12098" y="396"/>
                    <a:pt x="11885" y="365"/>
                  </a:cubicBezTo>
                  <a:cubicBezTo>
                    <a:pt x="11642" y="304"/>
                    <a:pt x="11399" y="244"/>
                    <a:pt x="11064" y="183"/>
                  </a:cubicBezTo>
                  <a:cubicBezTo>
                    <a:pt x="10365" y="61"/>
                    <a:pt x="9636" y="0"/>
                    <a:pt x="89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100276" y="3491236"/>
              <a:ext cx="319369" cy="1626710"/>
            </a:xfrm>
            <a:custGeom>
              <a:rect b="b" l="l" r="r" t="t"/>
              <a:pathLst>
                <a:path extrusionOk="0" h="55595" w="10913">
                  <a:moveTo>
                    <a:pt x="10517" y="1"/>
                  </a:moveTo>
                  <a:cubicBezTo>
                    <a:pt x="10517" y="1"/>
                    <a:pt x="10548" y="123"/>
                    <a:pt x="10608" y="305"/>
                  </a:cubicBezTo>
                  <a:cubicBezTo>
                    <a:pt x="10700" y="578"/>
                    <a:pt x="10760" y="882"/>
                    <a:pt x="10791" y="1156"/>
                  </a:cubicBezTo>
                  <a:cubicBezTo>
                    <a:pt x="10882" y="2250"/>
                    <a:pt x="10791" y="3344"/>
                    <a:pt x="10578" y="4408"/>
                  </a:cubicBezTo>
                  <a:cubicBezTo>
                    <a:pt x="10250" y="7180"/>
                    <a:pt x="8198" y="10624"/>
                    <a:pt x="5654" y="14568"/>
                  </a:cubicBezTo>
                  <a:lnTo>
                    <a:pt x="5654" y="14568"/>
                  </a:lnTo>
                  <a:lnTo>
                    <a:pt x="5654" y="10639"/>
                  </a:lnTo>
                  <a:lnTo>
                    <a:pt x="5654" y="10457"/>
                  </a:lnTo>
                  <a:lnTo>
                    <a:pt x="5532" y="10579"/>
                  </a:lnTo>
                  <a:lnTo>
                    <a:pt x="1976" y="13436"/>
                  </a:lnTo>
                  <a:lnTo>
                    <a:pt x="1946" y="13436"/>
                  </a:lnTo>
                  <a:cubicBezTo>
                    <a:pt x="1064" y="16232"/>
                    <a:pt x="547" y="19120"/>
                    <a:pt x="335" y="22007"/>
                  </a:cubicBezTo>
                  <a:cubicBezTo>
                    <a:pt x="0" y="26658"/>
                    <a:pt x="335" y="31096"/>
                    <a:pt x="517" y="35108"/>
                  </a:cubicBezTo>
                  <a:cubicBezTo>
                    <a:pt x="699" y="39120"/>
                    <a:pt x="851" y="42737"/>
                    <a:pt x="1003" y="45777"/>
                  </a:cubicBezTo>
                  <a:cubicBezTo>
                    <a:pt x="1125" y="48816"/>
                    <a:pt x="1246" y="51278"/>
                    <a:pt x="1368" y="52980"/>
                  </a:cubicBezTo>
                  <a:cubicBezTo>
                    <a:pt x="1429" y="53831"/>
                    <a:pt x="1490" y="54470"/>
                    <a:pt x="1520" y="54926"/>
                  </a:cubicBezTo>
                  <a:cubicBezTo>
                    <a:pt x="1550" y="55138"/>
                    <a:pt x="1550" y="55321"/>
                    <a:pt x="1581" y="55412"/>
                  </a:cubicBezTo>
                  <a:cubicBezTo>
                    <a:pt x="1611" y="55534"/>
                    <a:pt x="1611" y="55594"/>
                    <a:pt x="1611" y="55594"/>
                  </a:cubicBezTo>
                  <a:cubicBezTo>
                    <a:pt x="1611" y="55594"/>
                    <a:pt x="1611" y="55564"/>
                    <a:pt x="1611" y="55412"/>
                  </a:cubicBezTo>
                  <a:cubicBezTo>
                    <a:pt x="1581" y="55290"/>
                    <a:pt x="1581" y="55138"/>
                    <a:pt x="1581" y="54926"/>
                  </a:cubicBezTo>
                  <a:cubicBezTo>
                    <a:pt x="1550" y="54470"/>
                    <a:pt x="1490" y="53801"/>
                    <a:pt x="1459" y="52950"/>
                  </a:cubicBezTo>
                  <a:cubicBezTo>
                    <a:pt x="1368" y="51248"/>
                    <a:pt x="1246" y="48816"/>
                    <a:pt x="1125" y="45777"/>
                  </a:cubicBezTo>
                  <a:cubicBezTo>
                    <a:pt x="1003" y="42737"/>
                    <a:pt x="912" y="39120"/>
                    <a:pt x="699" y="35108"/>
                  </a:cubicBezTo>
                  <a:cubicBezTo>
                    <a:pt x="487" y="31096"/>
                    <a:pt x="213" y="26658"/>
                    <a:pt x="547" y="22038"/>
                  </a:cubicBezTo>
                  <a:cubicBezTo>
                    <a:pt x="729" y="19167"/>
                    <a:pt x="1241" y="16326"/>
                    <a:pt x="2083" y="13545"/>
                  </a:cubicBezTo>
                  <a:lnTo>
                    <a:pt x="2083" y="13545"/>
                  </a:lnTo>
                  <a:lnTo>
                    <a:pt x="5502" y="10798"/>
                  </a:lnTo>
                  <a:lnTo>
                    <a:pt x="5502" y="14864"/>
                  </a:lnTo>
                  <a:lnTo>
                    <a:pt x="5502" y="15138"/>
                  </a:lnTo>
                  <a:lnTo>
                    <a:pt x="5654" y="14895"/>
                  </a:lnTo>
                  <a:cubicBezTo>
                    <a:pt x="6961" y="12858"/>
                    <a:pt x="8116" y="10943"/>
                    <a:pt x="8997" y="9211"/>
                  </a:cubicBezTo>
                  <a:cubicBezTo>
                    <a:pt x="9453" y="8390"/>
                    <a:pt x="9818" y="7539"/>
                    <a:pt x="10122" y="6688"/>
                  </a:cubicBezTo>
                  <a:cubicBezTo>
                    <a:pt x="10335" y="5928"/>
                    <a:pt x="10517" y="5168"/>
                    <a:pt x="10669" y="4408"/>
                  </a:cubicBezTo>
                  <a:cubicBezTo>
                    <a:pt x="10882" y="3314"/>
                    <a:pt x="10912" y="2220"/>
                    <a:pt x="10821" y="1126"/>
                  </a:cubicBezTo>
                  <a:cubicBezTo>
                    <a:pt x="10791" y="730"/>
                    <a:pt x="10669" y="366"/>
                    <a:pt x="10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164302" y="4925796"/>
              <a:ext cx="85425" cy="62295"/>
            </a:xfrm>
            <a:custGeom>
              <a:rect b="b" l="l" r="r" t="t"/>
              <a:pathLst>
                <a:path extrusionOk="0" h="2129" w="2919">
                  <a:moveTo>
                    <a:pt x="1399" y="1"/>
                  </a:moveTo>
                  <a:cubicBezTo>
                    <a:pt x="1" y="92"/>
                    <a:pt x="92" y="2129"/>
                    <a:pt x="1460" y="2129"/>
                  </a:cubicBezTo>
                  <a:cubicBezTo>
                    <a:pt x="2828" y="2129"/>
                    <a:pt x="2919" y="92"/>
                    <a:pt x="1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164302" y="4497137"/>
              <a:ext cx="85425" cy="62265"/>
            </a:xfrm>
            <a:custGeom>
              <a:rect b="b" l="l" r="r" t="t"/>
              <a:pathLst>
                <a:path extrusionOk="0" h="2128" w="2919">
                  <a:moveTo>
                    <a:pt x="1399" y="0"/>
                  </a:moveTo>
                  <a:cubicBezTo>
                    <a:pt x="1" y="91"/>
                    <a:pt x="122" y="2128"/>
                    <a:pt x="1460" y="2128"/>
                  </a:cubicBezTo>
                  <a:cubicBezTo>
                    <a:pt x="2828" y="2128"/>
                    <a:pt x="2919" y="91"/>
                    <a:pt x="1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163424" y="4051565"/>
              <a:ext cx="87210" cy="62353"/>
            </a:xfrm>
            <a:custGeom>
              <a:rect b="b" l="l" r="r" t="t"/>
              <a:pathLst>
                <a:path extrusionOk="0" h="2131" w="2980">
                  <a:moveTo>
                    <a:pt x="1429" y="0"/>
                  </a:moveTo>
                  <a:cubicBezTo>
                    <a:pt x="0" y="0"/>
                    <a:pt x="0" y="2128"/>
                    <a:pt x="1429" y="2128"/>
                  </a:cubicBezTo>
                  <a:cubicBezTo>
                    <a:pt x="1459" y="2130"/>
                    <a:pt x="1488" y="2131"/>
                    <a:pt x="1517" y="2131"/>
                  </a:cubicBezTo>
                  <a:cubicBezTo>
                    <a:pt x="2863" y="2131"/>
                    <a:pt x="2980" y="89"/>
                    <a:pt x="1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6572825" y="2151215"/>
              <a:ext cx="1005194" cy="838445"/>
            </a:xfrm>
            <a:custGeom>
              <a:rect b="b" l="l" r="r" t="t"/>
              <a:pathLst>
                <a:path extrusionOk="0" h="28655" w="34348">
                  <a:moveTo>
                    <a:pt x="26036" y="1"/>
                  </a:moveTo>
                  <a:cubicBezTo>
                    <a:pt x="25476" y="1"/>
                    <a:pt x="24908" y="95"/>
                    <a:pt x="24378" y="235"/>
                  </a:cubicBezTo>
                  <a:cubicBezTo>
                    <a:pt x="23192" y="539"/>
                    <a:pt x="22068" y="1025"/>
                    <a:pt x="20852" y="1177"/>
                  </a:cubicBezTo>
                  <a:cubicBezTo>
                    <a:pt x="20535" y="1218"/>
                    <a:pt x="20216" y="1235"/>
                    <a:pt x="19897" y="1235"/>
                  </a:cubicBezTo>
                  <a:cubicBezTo>
                    <a:pt x="18535" y="1235"/>
                    <a:pt x="17161" y="918"/>
                    <a:pt x="15806" y="721"/>
                  </a:cubicBezTo>
                  <a:cubicBezTo>
                    <a:pt x="15226" y="649"/>
                    <a:pt x="14631" y="597"/>
                    <a:pt x="14043" y="597"/>
                  </a:cubicBezTo>
                  <a:cubicBezTo>
                    <a:pt x="12906" y="597"/>
                    <a:pt x="11793" y="789"/>
                    <a:pt x="10852" y="1390"/>
                  </a:cubicBezTo>
                  <a:cubicBezTo>
                    <a:pt x="9210" y="2454"/>
                    <a:pt x="8511" y="4490"/>
                    <a:pt x="7022" y="5767"/>
                  </a:cubicBezTo>
                  <a:cubicBezTo>
                    <a:pt x="5107" y="7378"/>
                    <a:pt x="1946" y="7743"/>
                    <a:pt x="1064" y="10083"/>
                  </a:cubicBezTo>
                  <a:cubicBezTo>
                    <a:pt x="517" y="11572"/>
                    <a:pt x="1186" y="13244"/>
                    <a:pt x="1064" y="14825"/>
                  </a:cubicBezTo>
                  <a:cubicBezTo>
                    <a:pt x="973" y="16010"/>
                    <a:pt x="517" y="17104"/>
                    <a:pt x="305" y="18259"/>
                  </a:cubicBezTo>
                  <a:cubicBezTo>
                    <a:pt x="1" y="20205"/>
                    <a:pt x="548" y="22211"/>
                    <a:pt x="1551" y="23943"/>
                  </a:cubicBezTo>
                  <a:cubicBezTo>
                    <a:pt x="2523" y="25676"/>
                    <a:pt x="3861" y="27165"/>
                    <a:pt x="5198" y="28655"/>
                  </a:cubicBezTo>
                  <a:lnTo>
                    <a:pt x="8086" y="11633"/>
                  </a:lnTo>
                  <a:cubicBezTo>
                    <a:pt x="11715" y="13918"/>
                    <a:pt x="15990" y="14912"/>
                    <a:pt x="20288" y="14912"/>
                  </a:cubicBezTo>
                  <a:cubicBezTo>
                    <a:pt x="22108" y="14912"/>
                    <a:pt x="23933" y="14734"/>
                    <a:pt x="25715" y="14399"/>
                  </a:cubicBezTo>
                  <a:cubicBezTo>
                    <a:pt x="27843" y="13974"/>
                    <a:pt x="29971" y="13335"/>
                    <a:pt x="31642" y="11968"/>
                  </a:cubicBezTo>
                  <a:cubicBezTo>
                    <a:pt x="33284" y="10600"/>
                    <a:pt x="34348" y="8351"/>
                    <a:pt x="33831" y="6284"/>
                  </a:cubicBezTo>
                  <a:cubicBezTo>
                    <a:pt x="33395" y="4613"/>
                    <a:pt x="31724" y="3308"/>
                    <a:pt x="30079" y="3308"/>
                  </a:cubicBezTo>
                  <a:cubicBezTo>
                    <a:pt x="29659" y="3308"/>
                    <a:pt x="29241" y="3393"/>
                    <a:pt x="28846" y="3578"/>
                  </a:cubicBezTo>
                  <a:cubicBezTo>
                    <a:pt x="29545" y="2575"/>
                    <a:pt x="28937" y="1086"/>
                    <a:pt x="27904" y="478"/>
                  </a:cubicBezTo>
                  <a:cubicBezTo>
                    <a:pt x="27344" y="133"/>
                    <a:pt x="26696" y="1"/>
                    <a:pt x="260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6667108" y="2288678"/>
              <a:ext cx="878886" cy="1657082"/>
            </a:xfrm>
            <a:custGeom>
              <a:rect b="b" l="l" r="r" t="t"/>
              <a:pathLst>
                <a:path extrusionOk="0" h="56633" w="30032">
                  <a:moveTo>
                    <a:pt x="13279" y="1"/>
                  </a:moveTo>
                  <a:cubicBezTo>
                    <a:pt x="12948" y="1"/>
                    <a:pt x="12615" y="12"/>
                    <a:pt x="12280" y="35"/>
                  </a:cubicBezTo>
                  <a:lnTo>
                    <a:pt x="11520" y="66"/>
                  </a:lnTo>
                  <a:cubicBezTo>
                    <a:pt x="3587" y="1069"/>
                    <a:pt x="1" y="8364"/>
                    <a:pt x="1216" y="16267"/>
                  </a:cubicBezTo>
                  <a:lnTo>
                    <a:pt x="5502" y="42741"/>
                  </a:lnTo>
                  <a:cubicBezTo>
                    <a:pt x="5502" y="42741"/>
                    <a:pt x="7326" y="48577"/>
                    <a:pt x="11247" y="49611"/>
                  </a:cubicBezTo>
                  <a:lnTo>
                    <a:pt x="16171" y="56632"/>
                  </a:lnTo>
                  <a:lnTo>
                    <a:pt x="16992" y="53592"/>
                  </a:lnTo>
                  <a:lnTo>
                    <a:pt x="20670" y="50401"/>
                  </a:lnTo>
                  <a:cubicBezTo>
                    <a:pt x="21369" y="49580"/>
                    <a:pt x="21977" y="48668"/>
                    <a:pt x="22463" y="47696"/>
                  </a:cubicBezTo>
                  <a:cubicBezTo>
                    <a:pt x="23040" y="46571"/>
                    <a:pt x="23223" y="45294"/>
                    <a:pt x="23010" y="44079"/>
                  </a:cubicBezTo>
                  <a:cubicBezTo>
                    <a:pt x="22706" y="41799"/>
                    <a:pt x="22463" y="39914"/>
                    <a:pt x="22463" y="39671"/>
                  </a:cubicBezTo>
                  <a:cubicBezTo>
                    <a:pt x="22463" y="39671"/>
                    <a:pt x="30031" y="37969"/>
                    <a:pt x="29606" y="30309"/>
                  </a:cubicBezTo>
                  <a:cubicBezTo>
                    <a:pt x="29393" y="26632"/>
                    <a:pt x="28360" y="19033"/>
                    <a:pt x="27357" y="12194"/>
                  </a:cubicBezTo>
                  <a:cubicBezTo>
                    <a:pt x="26312" y="5141"/>
                    <a:pt x="20279" y="1"/>
                    <a:pt x="1327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7326" y="3382740"/>
              <a:ext cx="301576" cy="126901"/>
            </a:xfrm>
            <a:custGeom>
              <a:rect b="b" l="l" r="r" t="t"/>
              <a:pathLst>
                <a:path extrusionOk="0" h="4337" w="1030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93" y="4336"/>
                    <a:pt x="8175" y="4336"/>
                  </a:cubicBezTo>
                  <a:cubicBezTo>
                    <a:pt x="8838" y="4336"/>
                    <a:pt x="9547" y="4283"/>
                    <a:pt x="10305" y="4165"/>
                  </a:cubicBezTo>
                  <a:lnTo>
                    <a:pt x="10153" y="2189"/>
                  </a:lnTo>
                  <a:cubicBezTo>
                    <a:pt x="10153" y="2189"/>
                    <a:pt x="9642" y="2264"/>
                    <a:pt x="8767" y="2264"/>
                  </a:cubicBezTo>
                  <a:cubicBezTo>
                    <a:pt x="6961" y="2264"/>
                    <a:pt x="3605" y="1946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330629" y="2810502"/>
              <a:ext cx="65846" cy="62119"/>
            </a:xfrm>
            <a:custGeom>
              <a:rect b="b" l="l" r="r" t="t"/>
              <a:pathLst>
                <a:path extrusionOk="0" h="2123" w="2250">
                  <a:moveTo>
                    <a:pt x="1191" y="1"/>
                  </a:moveTo>
                  <a:cubicBezTo>
                    <a:pt x="1139" y="1"/>
                    <a:pt x="1087" y="5"/>
                    <a:pt x="1034" y="13"/>
                  </a:cubicBezTo>
                  <a:cubicBezTo>
                    <a:pt x="426" y="74"/>
                    <a:pt x="1" y="591"/>
                    <a:pt x="62" y="1199"/>
                  </a:cubicBezTo>
                  <a:cubicBezTo>
                    <a:pt x="117" y="1724"/>
                    <a:pt x="574" y="2123"/>
                    <a:pt x="1090" y="2123"/>
                  </a:cubicBezTo>
                  <a:cubicBezTo>
                    <a:pt x="1142" y="2123"/>
                    <a:pt x="1194" y="2119"/>
                    <a:pt x="1247" y="2111"/>
                  </a:cubicBezTo>
                  <a:cubicBezTo>
                    <a:pt x="1824" y="2050"/>
                    <a:pt x="2250" y="1533"/>
                    <a:pt x="2220" y="925"/>
                  </a:cubicBezTo>
                  <a:cubicBezTo>
                    <a:pt x="2164" y="400"/>
                    <a:pt x="1707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298616" y="2728954"/>
              <a:ext cx="129907" cy="37921"/>
            </a:xfrm>
            <a:custGeom>
              <a:rect b="b" l="l" r="r" t="t"/>
              <a:pathLst>
                <a:path extrusionOk="0" h="1296" w="4439">
                  <a:moveTo>
                    <a:pt x="2341" y="0"/>
                  </a:moveTo>
                  <a:cubicBezTo>
                    <a:pt x="2290" y="0"/>
                    <a:pt x="2240" y="1"/>
                    <a:pt x="2189" y="4"/>
                  </a:cubicBezTo>
                  <a:cubicBezTo>
                    <a:pt x="1581" y="34"/>
                    <a:pt x="973" y="277"/>
                    <a:pt x="487" y="673"/>
                  </a:cubicBezTo>
                  <a:cubicBezTo>
                    <a:pt x="122" y="946"/>
                    <a:pt x="0" y="1220"/>
                    <a:pt x="92" y="1280"/>
                  </a:cubicBezTo>
                  <a:cubicBezTo>
                    <a:pt x="105" y="1291"/>
                    <a:pt x="123" y="1296"/>
                    <a:pt x="145" y="1296"/>
                  </a:cubicBezTo>
                  <a:cubicBezTo>
                    <a:pt x="383" y="1296"/>
                    <a:pt x="1136" y="756"/>
                    <a:pt x="2219" y="673"/>
                  </a:cubicBezTo>
                  <a:cubicBezTo>
                    <a:pt x="2281" y="669"/>
                    <a:pt x="2341" y="668"/>
                    <a:pt x="2401" y="668"/>
                  </a:cubicBezTo>
                  <a:cubicBezTo>
                    <a:pt x="3328" y="668"/>
                    <a:pt x="4051" y="1034"/>
                    <a:pt x="4299" y="1034"/>
                  </a:cubicBezTo>
                  <a:cubicBezTo>
                    <a:pt x="4336" y="1034"/>
                    <a:pt x="4363" y="1026"/>
                    <a:pt x="4377" y="1007"/>
                  </a:cubicBezTo>
                  <a:cubicBezTo>
                    <a:pt x="4438" y="946"/>
                    <a:pt x="4317" y="703"/>
                    <a:pt x="3922" y="460"/>
                  </a:cubicBezTo>
                  <a:cubicBezTo>
                    <a:pt x="3448" y="153"/>
                    <a:pt x="2898" y="0"/>
                    <a:pt x="23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05993" y="2833822"/>
              <a:ext cx="65846" cy="61943"/>
            </a:xfrm>
            <a:custGeom>
              <a:rect b="b" l="l" r="r" t="t"/>
              <a:pathLst>
                <a:path extrusionOk="0" h="2117" w="2250">
                  <a:moveTo>
                    <a:pt x="1151" y="0"/>
                  </a:moveTo>
                  <a:cubicBezTo>
                    <a:pt x="1112" y="0"/>
                    <a:pt x="1073" y="2"/>
                    <a:pt x="1034" y="7"/>
                  </a:cubicBezTo>
                  <a:cubicBezTo>
                    <a:pt x="426" y="67"/>
                    <a:pt x="0" y="614"/>
                    <a:pt x="31" y="1192"/>
                  </a:cubicBezTo>
                  <a:cubicBezTo>
                    <a:pt x="114" y="1717"/>
                    <a:pt x="548" y="2116"/>
                    <a:pt x="1083" y="2116"/>
                  </a:cubicBezTo>
                  <a:cubicBezTo>
                    <a:pt x="1136" y="2116"/>
                    <a:pt x="1191" y="2112"/>
                    <a:pt x="1247" y="2104"/>
                  </a:cubicBezTo>
                  <a:cubicBezTo>
                    <a:pt x="1824" y="2043"/>
                    <a:pt x="2250" y="1526"/>
                    <a:pt x="2219" y="918"/>
                  </a:cubicBezTo>
                  <a:cubicBezTo>
                    <a:pt x="2134" y="380"/>
                    <a:pt x="1680" y="0"/>
                    <a:pt x="1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6961515" y="2758009"/>
              <a:ext cx="129907" cy="37570"/>
            </a:xfrm>
            <a:custGeom>
              <a:rect b="b" l="l" r="r" t="t"/>
              <a:pathLst>
                <a:path extrusionOk="0" h="1284" w="4439">
                  <a:moveTo>
                    <a:pt x="2422" y="1"/>
                  </a:moveTo>
                  <a:cubicBezTo>
                    <a:pt x="2334" y="1"/>
                    <a:pt x="2246" y="5"/>
                    <a:pt x="2159" y="14"/>
                  </a:cubicBezTo>
                  <a:cubicBezTo>
                    <a:pt x="1551" y="44"/>
                    <a:pt x="943" y="257"/>
                    <a:pt x="487" y="652"/>
                  </a:cubicBezTo>
                  <a:cubicBezTo>
                    <a:pt x="122" y="956"/>
                    <a:pt x="0" y="1230"/>
                    <a:pt x="61" y="1260"/>
                  </a:cubicBezTo>
                  <a:cubicBezTo>
                    <a:pt x="77" y="1276"/>
                    <a:pt x="101" y="1283"/>
                    <a:pt x="131" y="1283"/>
                  </a:cubicBezTo>
                  <a:cubicBezTo>
                    <a:pt x="390" y="1283"/>
                    <a:pt x="1156" y="764"/>
                    <a:pt x="2189" y="683"/>
                  </a:cubicBezTo>
                  <a:cubicBezTo>
                    <a:pt x="2277" y="676"/>
                    <a:pt x="2362" y="673"/>
                    <a:pt x="2446" y="673"/>
                  </a:cubicBezTo>
                  <a:cubicBezTo>
                    <a:pt x="3363" y="673"/>
                    <a:pt x="4044" y="1043"/>
                    <a:pt x="4296" y="1043"/>
                  </a:cubicBezTo>
                  <a:cubicBezTo>
                    <a:pt x="4332" y="1043"/>
                    <a:pt x="4360" y="1035"/>
                    <a:pt x="4377" y="1017"/>
                  </a:cubicBezTo>
                  <a:cubicBezTo>
                    <a:pt x="4438" y="926"/>
                    <a:pt x="4286" y="683"/>
                    <a:pt x="3922" y="439"/>
                  </a:cubicBezTo>
                  <a:cubicBezTo>
                    <a:pt x="3453" y="153"/>
                    <a:pt x="2941" y="1"/>
                    <a:pt x="2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192774" y="2748587"/>
              <a:ext cx="125459" cy="286251"/>
            </a:xfrm>
            <a:custGeom>
              <a:rect b="b" l="l" r="r" t="t"/>
              <a:pathLst>
                <a:path extrusionOk="0" h="9783" w="4287">
                  <a:moveTo>
                    <a:pt x="127" y="1"/>
                  </a:moveTo>
                  <a:cubicBezTo>
                    <a:pt x="125" y="1"/>
                    <a:pt x="123" y="1"/>
                    <a:pt x="122" y="2"/>
                  </a:cubicBezTo>
                  <a:cubicBezTo>
                    <a:pt x="0" y="62"/>
                    <a:pt x="1064" y="2676"/>
                    <a:pt x="2523" y="5838"/>
                  </a:cubicBezTo>
                  <a:lnTo>
                    <a:pt x="3557" y="8087"/>
                  </a:lnTo>
                  <a:cubicBezTo>
                    <a:pt x="3739" y="8330"/>
                    <a:pt x="3830" y="8634"/>
                    <a:pt x="3830" y="8938"/>
                  </a:cubicBezTo>
                  <a:cubicBezTo>
                    <a:pt x="3800" y="9151"/>
                    <a:pt x="3496" y="9242"/>
                    <a:pt x="3222" y="9272"/>
                  </a:cubicBezTo>
                  <a:cubicBezTo>
                    <a:pt x="2037" y="9515"/>
                    <a:pt x="1307" y="9698"/>
                    <a:pt x="1307" y="9759"/>
                  </a:cubicBezTo>
                  <a:cubicBezTo>
                    <a:pt x="1307" y="9775"/>
                    <a:pt x="1362" y="9782"/>
                    <a:pt x="1465" y="9782"/>
                  </a:cubicBezTo>
                  <a:cubicBezTo>
                    <a:pt x="1745" y="9782"/>
                    <a:pt x="2385" y="9726"/>
                    <a:pt x="3253" y="9637"/>
                  </a:cubicBezTo>
                  <a:cubicBezTo>
                    <a:pt x="3435" y="9607"/>
                    <a:pt x="3587" y="9576"/>
                    <a:pt x="3769" y="9515"/>
                  </a:cubicBezTo>
                  <a:cubicBezTo>
                    <a:pt x="3982" y="9455"/>
                    <a:pt x="4165" y="9272"/>
                    <a:pt x="4225" y="9059"/>
                  </a:cubicBezTo>
                  <a:cubicBezTo>
                    <a:pt x="4286" y="8634"/>
                    <a:pt x="4195" y="8239"/>
                    <a:pt x="3982" y="7874"/>
                  </a:cubicBezTo>
                  <a:lnTo>
                    <a:pt x="2979" y="5655"/>
                  </a:lnTo>
                  <a:cubicBezTo>
                    <a:pt x="1537" y="2501"/>
                    <a:pt x="274" y="1"/>
                    <a:pt x="1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6930380" y="2630465"/>
              <a:ext cx="160138" cy="52171"/>
            </a:xfrm>
            <a:custGeom>
              <a:rect b="b" l="l" r="r" t="t"/>
              <a:pathLst>
                <a:path extrusionOk="0" h="1783" w="5472">
                  <a:moveTo>
                    <a:pt x="3392" y="1"/>
                  </a:moveTo>
                  <a:cubicBezTo>
                    <a:pt x="2412" y="1"/>
                    <a:pt x="1436" y="313"/>
                    <a:pt x="609" y="908"/>
                  </a:cubicBezTo>
                  <a:cubicBezTo>
                    <a:pt x="183" y="1242"/>
                    <a:pt x="1" y="1546"/>
                    <a:pt x="92" y="1698"/>
                  </a:cubicBezTo>
                  <a:cubicBezTo>
                    <a:pt x="138" y="1757"/>
                    <a:pt x="224" y="1782"/>
                    <a:pt x="345" y="1782"/>
                  </a:cubicBezTo>
                  <a:cubicBezTo>
                    <a:pt x="782" y="1782"/>
                    <a:pt x="1672" y="1456"/>
                    <a:pt x="2767" y="1242"/>
                  </a:cubicBezTo>
                  <a:cubicBezTo>
                    <a:pt x="4134" y="999"/>
                    <a:pt x="5320" y="1060"/>
                    <a:pt x="5411" y="725"/>
                  </a:cubicBezTo>
                  <a:cubicBezTo>
                    <a:pt x="5472" y="573"/>
                    <a:pt x="5198" y="361"/>
                    <a:pt x="4651" y="178"/>
                  </a:cubicBezTo>
                  <a:cubicBezTo>
                    <a:pt x="4239" y="59"/>
                    <a:pt x="3815" y="1"/>
                    <a:pt x="33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287935" y="2627802"/>
              <a:ext cx="121889" cy="39472"/>
            </a:xfrm>
            <a:custGeom>
              <a:rect b="b" l="l" r="r" t="t"/>
              <a:pathLst>
                <a:path extrusionOk="0" h="1349" w="4165">
                  <a:moveTo>
                    <a:pt x="2191" y="1"/>
                  </a:moveTo>
                  <a:cubicBezTo>
                    <a:pt x="1592" y="1"/>
                    <a:pt x="992" y="185"/>
                    <a:pt x="487" y="543"/>
                  </a:cubicBezTo>
                  <a:cubicBezTo>
                    <a:pt x="122" y="816"/>
                    <a:pt x="1" y="1120"/>
                    <a:pt x="92" y="1242"/>
                  </a:cubicBezTo>
                  <a:cubicBezTo>
                    <a:pt x="161" y="1321"/>
                    <a:pt x="296" y="1349"/>
                    <a:pt x="479" y="1349"/>
                  </a:cubicBezTo>
                  <a:cubicBezTo>
                    <a:pt x="857" y="1349"/>
                    <a:pt x="1443" y="1232"/>
                    <a:pt x="2098" y="1212"/>
                  </a:cubicBezTo>
                  <a:cubicBezTo>
                    <a:pt x="2232" y="1203"/>
                    <a:pt x="2362" y="1200"/>
                    <a:pt x="2489" y="1200"/>
                  </a:cubicBezTo>
                  <a:cubicBezTo>
                    <a:pt x="2899" y="1200"/>
                    <a:pt x="3267" y="1234"/>
                    <a:pt x="3547" y="1234"/>
                  </a:cubicBezTo>
                  <a:cubicBezTo>
                    <a:pt x="3810" y="1234"/>
                    <a:pt x="3998" y="1204"/>
                    <a:pt x="4074" y="1090"/>
                  </a:cubicBezTo>
                  <a:cubicBezTo>
                    <a:pt x="4165" y="938"/>
                    <a:pt x="4043" y="695"/>
                    <a:pt x="3679" y="421"/>
                  </a:cubicBezTo>
                  <a:cubicBezTo>
                    <a:pt x="3227" y="139"/>
                    <a:pt x="2710" y="1"/>
                    <a:pt x="2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581135" y="2925376"/>
              <a:ext cx="190983" cy="231183"/>
            </a:xfrm>
            <a:custGeom>
              <a:rect b="b" l="l" r="r" t="t"/>
              <a:pathLst>
                <a:path extrusionOk="0" h="7901" w="6526">
                  <a:moveTo>
                    <a:pt x="3900" y="0"/>
                  </a:moveTo>
                  <a:cubicBezTo>
                    <a:pt x="2351" y="0"/>
                    <a:pt x="0" y="575"/>
                    <a:pt x="355" y="4142"/>
                  </a:cubicBezTo>
                  <a:cubicBezTo>
                    <a:pt x="660" y="7230"/>
                    <a:pt x="2757" y="7900"/>
                    <a:pt x="4423" y="7900"/>
                  </a:cubicBezTo>
                  <a:cubicBezTo>
                    <a:pt x="5578" y="7900"/>
                    <a:pt x="6525" y="7578"/>
                    <a:pt x="6525" y="7516"/>
                  </a:cubicBezTo>
                  <a:cubicBezTo>
                    <a:pt x="6525" y="7364"/>
                    <a:pt x="5188" y="130"/>
                    <a:pt x="5188" y="130"/>
                  </a:cubicBezTo>
                  <a:cubicBezTo>
                    <a:pt x="5150" y="120"/>
                    <a:pt x="4609" y="0"/>
                    <a:pt x="390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6627984" y="2977371"/>
              <a:ext cx="77406" cy="132899"/>
            </a:xfrm>
            <a:custGeom>
              <a:rect b="b" l="l" r="r" t="t"/>
              <a:pathLst>
                <a:path extrusionOk="0" h="4542" w="2645">
                  <a:moveTo>
                    <a:pt x="1277" y="0"/>
                  </a:moveTo>
                  <a:cubicBezTo>
                    <a:pt x="1227" y="0"/>
                    <a:pt x="1176" y="8"/>
                    <a:pt x="1125" y="25"/>
                  </a:cubicBezTo>
                  <a:cubicBezTo>
                    <a:pt x="669" y="146"/>
                    <a:pt x="365" y="481"/>
                    <a:pt x="243" y="906"/>
                  </a:cubicBezTo>
                  <a:cubicBezTo>
                    <a:pt x="61" y="1392"/>
                    <a:pt x="0" y="1909"/>
                    <a:pt x="61" y="2395"/>
                  </a:cubicBezTo>
                  <a:cubicBezTo>
                    <a:pt x="213" y="3459"/>
                    <a:pt x="821" y="4371"/>
                    <a:pt x="1611" y="4523"/>
                  </a:cubicBezTo>
                  <a:cubicBezTo>
                    <a:pt x="1675" y="4536"/>
                    <a:pt x="1738" y="4542"/>
                    <a:pt x="1801" y="4542"/>
                  </a:cubicBezTo>
                  <a:cubicBezTo>
                    <a:pt x="2038" y="4542"/>
                    <a:pt x="2263" y="4455"/>
                    <a:pt x="2432" y="4310"/>
                  </a:cubicBezTo>
                  <a:cubicBezTo>
                    <a:pt x="2614" y="4158"/>
                    <a:pt x="2645" y="4037"/>
                    <a:pt x="2614" y="4037"/>
                  </a:cubicBezTo>
                  <a:cubicBezTo>
                    <a:pt x="2584" y="4037"/>
                    <a:pt x="2523" y="4098"/>
                    <a:pt x="2371" y="4189"/>
                  </a:cubicBezTo>
                  <a:cubicBezTo>
                    <a:pt x="2229" y="4270"/>
                    <a:pt x="2074" y="4310"/>
                    <a:pt x="1923" y="4310"/>
                  </a:cubicBezTo>
                  <a:cubicBezTo>
                    <a:pt x="1847" y="4310"/>
                    <a:pt x="1773" y="4300"/>
                    <a:pt x="1702" y="4280"/>
                  </a:cubicBezTo>
                  <a:cubicBezTo>
                    <a:pt x="1125" y="4128"/>
                    <a:pt x="547" y="3307"/>
                    <a:pt x="456" y="2365"/>
                  </a:cubicBezTo>
                  <a:cubicBezTo>
                    <a:pt x="395" y="1909"/>
                    <a:pt x="426" y="1484"/>
                    <a:pt x="578" y="1058"/>
                  </a:cubicBezTo>
                  <a:cubicBezTo>
                    <a:pt x="638" y="693"/>
                    <a:pt x="882" y="420"/>
                    <a:pt x="1186" y="298"/>
                  </a:cubicBezTo>
                  <a:cubicBezTo>
                    <a:pt x="1243" y="274"/>
                    <a:pt x="1302" y="262"/>
                    <a:pt x="1360" y="262"/>
                  </a:cubicBezTo>
                  <a:cubicBezTo>
                    <a:pt x="1520" y="262"/>
                    <a:pt x="1674" y="347"/>
                    <a:pt x="1763" y="481"/>
                  </a:cubicBezTo>
                  <a:cubicBezTo>
                    <a:pt x="1824" y="633"/>
                    <a:pt x="1824" y="724"/>
                    <a:pt x="1854" y="724"/>
                  </a:cubicBezTo>
                  <a:cubicBezTo>
                    <a:pt x="1854" y="724"/>
                    <a:pt x="1945" y="633"/>
                    <a:pt x="1885" y="420"/>
                  </a:cubicBezTo>
                  <a:cubicBezTo>
                    <a:pt x="1824" y="298"/>
                    <a:pt x="1763" y="177"/>
                    <a:pt x="1641" y="116"/>
                  </a:cubicBezTo>
                  <a:cubicBezTo>
                    <a:pt x="1532" y="50"/>
                    <a:pt x="1407" y="0"/>
                    <a:pt x="127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6667108" y="2250289"/>
              <a:ext cx="789921" cy="714266"/>
            </a:xfrm>
            <a:custGeom>
              <a:rect b="b" l="l" r="r" t="t"/>
              <a:pathLst>
                <a:path extrusionOk="0" h="24411" w="26992">
                  <a:moveTo>
                    <a:pt x="13988" y="0"/>
                  </a:moveTo>
                  <a:cubicBezTo>
                    <a:pt x="13794" y="0"/>
                    <a:pt x="13599" y="3"/>
                    <a:pt x="13405" y="10"/>
                  </a:cubicBezTo>
                  <a:cubicBezTo>
                    <a:pt x="9788" y="162"/>
                    <a:pt x="6384" y="1712"/>
                    <a:pt x="3922" y="4357"/>
                  </a:cubicBezTo>
                  <a:cubicBezTo>
                    <a:pt x="2007" y="6515"/>
                    <a:pt x="791" y="9159"/>
                    <a:pt x="396" y="12016"/>
                  </a:cubicBezTo>
                  <a:cubicBezTo>
                    <a:pt x="1" y="14843"/>
                    <a:pt x="152" y="17731"/>
                    <a:pt x="912" y="20497"/>
                  </a:cubicBezTo>
                  <a:cubicBezTo>
                    <a:pt x="1216" y="21712"/>
                    <a:pt x="1611" y="22959"/>
                    <a:pt x="2554" y="23810"/>
                  </a:cubicBezTo>
                  <a:cubicBezTo>
                    <a:pt x="2923" y="24160"/>
                    <a:pt x="3441" y="24410"/>
                    <a:pt x="3918" y="24410"/>
                  </a:cubicBezTo>
                  <a:cubicBezTo>
                    <a:pt x="4187" y="24410"/>
                    <a:pt x="4443" y="24330"/>
                    <a:pt x="4651" y="24144"/>
                  </a:cubicBezTo>
                  <a:cubicBezTo>
                    <a:pt x="4955" y="23779"/>
                    <a:pt x="5168" y="23354"/>
                    <a:pt x="5198" y="22898"/>
                  </a:cubicBezTo>
                  <a:cubicBezTo>
                    <a:pt x="5928" y="18795"/>
                    <a:pt x="6627" y="14387"/>
                    <a:pt x="4894" y="10588"/>
                  </a:cubicBezTo>
                  <a:cubicBezTo>
                    <a:pt x="5806" y="9220"/>
                    <a:pt x="6657" y="7305"/>
                    <a:pt x="8268" y="7062"/>
                  </a:cubicBezTo>
                  <a:cubicBezTo>
                    <a:pt x="9099" y="6911"/>
                    <a:pt x="9586" y="6822"/>
                    <a:pt x="9977" y="6822"/>
                  </a:cubicBezTo>
                  <a:cubicBezTo>
                    <a:pt x="10530" y="6822"/>
                    <a:pt x="10891" y="6999"/>
                    <a:pt x="11764" y="7427"/>
                  </a:cubicBezTo>
                  <a:cubicBezTo>
                    <a:pt x="14104" y="8551"/>
                    <a:pt x="15685" y="10162"/>
                    <a:pt x="18907" y="10253"/>
                  </a:cubicBezTo>
                  <a:cubicBezTo>
                    <a:pt x="18988" y="10255"/>
                    <a:pt x="19070" y="10257"/>
                    <a:pt x="19152" y="10257"/>
                  </a:cubicBezTo>
                  <a:cubicBezTo>
                    <a:pt x="22597" y="10257"/>
                    <a:pt x="26635" y="8411"/>
                    <a:pt x="26962" y="6363"/>
                  </a:cubicBezTo>
                  <a:lnTo>
                    <a:pt x="26992" y="6363"/>
                  </a:lnTo>
                  <a:cubicBezTo>
                    <a:pt x="26171" y="4904"/>
                    <a:pt x="24895" y="3779"/>
                    <a:pt x="23527" y="2898"/>
                  </a:cubicBezTo>
                  <a:cubicBezTo>
                    <a:pt x="20710" y="1000"/>
                    <a:pt x="17376" y="0"/>
                    <a:pt x="139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126056" y="3071472"/>
              <a:ext cx="129907" cy="119088"/>
            </a:xfrm>
            <a:custGeom>
              <a:rect b="b" l="l" r="r" t="t"/>
              <a:pathLst>
                <a:path extrusionOk="0" h="4070" w="4439">
                  <a:moveTo>
                    <a:pt x="1217" y="0"/>
                  </a:moveTo>
                  <a:cubicBezTo>
                    <a:pt x="1034" y="31"/>
                    <a:pt x="852" y="152"/>
                    <a:pt x="761" y="304"/>
                  </a:cubicBezTo>
                  <a:cubicBezTo>
                    <a:pt x="122" y="1064"/>
                    <a:pt x="1" y="2128"/>
                    <a:pt x="457" y="3009"/>
                  </a:cubicBezTo>
                  <a:cubicBezTo>
                    <a:pt x="850" y="3680"/>
                    <a:pt x="1543" y="4070"/>
                    <a:pt x="2267" y="4070"/>
                  </a:cubicBezTo>
                  <a:cubicBezTo>
                    <a:pt x="2494" y="4070"/>
                    <a:pt x="2724" y="4031"/>
                    <a:pt x="2949" y="3952"/>
                  </a:cubicBezTo>
                  <a:cubicBezTo>
                    <a:pt x="3891" y="3556"/>
                    <a:pt x="4347" y="2462"/>
                    <a:pt x="4438" y="1429"/>
                  </a:cubicBezTo>
                  <a:lnTo>
                    <a:pt x="4347" y="1368"/>
                  </a:lnTo>
                  <a:lnTo>
                    <a:pt x="1703" y="122"/>
                  </a:lnTo>
                  <a:cubicBezTo>
                    <a:pt x="1551" y="31"/>
                    <a:pt x="1399" y="0"/>
                    <a:pt x="121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7119824" y="3061670"/>
              <a:ext cx="134356" cy="136381"/>
            </a:xfrm>
            <a:custGeom>
              <a:rect b="b" l="l" r="r" t="t"/>
              <a:pathLst>
                <a:path extrusionOk="0" h="4661" w="4591">
                  <a:moveTo>
                    <a:pt x="1612" y="1"/>
                  </a:moveTo>
                  <a:cubicBezTo>
                    <a:pt x="1490" y="1"/>
                    <a:pt x="1399" y="31"/>
                    <a:pt x="1308" y="92"/>
                  </a:cubicBezTo>
                  <a:cubicBezTo>
                    <a:pt x="1156" y="183"/>
                    <a:pt x="1004" y="305"/>
                    <a:pt x="882" y="426"/>
                  </a:cubicBezTo>
                  <a:cubicBezTo>
                    <a:pt x="609" y="670"/>
                    <a:pt x="396" y="1004"/>
                    <a:pt x="244" y="1338"/>
                  </a:cubicBezTo>
                  <a:cubicBezTo>
                    <a:pt x="1" y="2037"/>
                    <a:pt x="62" y="2797"/>
                    <a:pt x="426" y="3436"/>
                  </a:cubicBezTo>
                  <a:cubicBezTo>
                    <a:pt x="700" y="3952"/>
                    <a:pt x="1186" y="4347"/>
                    <a:pt x="1733" y="4560"/>
                  </a:cubicBezTo>
                  <a:cubicBezTo>
                    <a:pt x="1947" y="4631"/>
                    <a:pt x="2171" y="4661"/>
                    <a:pt x="2400" y="4661"/>
                  </a:cubicBezTo>
                  <a:cubicBezTo>
                    <a:pt x="2561" y="4661"/>
                    <a:pt x="2725" y="4646"/>
                    <a:pt x="2889" y="4621"/>
                  </a:cubicBezTo>
                  <a:cubicBezTo>
                    <a:pt x="3132" y="4560"/>
                    <a:pt x="3253" y="4499"/>
                    <a:pt x="3253" y="4469"/>
                  </a:cubicBezTo>
                  <a:cubicBezTo>
                    <a:pt x="3253" y="4459"/>
                    <a:pt x="3236" y="4455"/>
                    <a:pt x="3205" y="4455"/>
                  </a:cubicBezTo>
                  <a:cubicBezTo>
                    <a:pt x="3142" y="4455"/>
                    <a:pt x="3020" y="4469"/>
                    <a:pt x="2858" y="4469"/>
                  </a:cubicBezTo>
                  <a:cubicBezTo>
                    <a:pt x="2493" y="4469"/>
                    <a:pt x="2159" y="4408"/>
                    <a:pt x="1825" y="4256"/>
                  </a:cubicBezTo>
                  <a:cubicBezTo>
                    <a:pt x="1338" y="4074"/>
                    <a:pt x="974" y="3709"/>
                    <a:pt x="730" y="3253"/>
                  </a:cubicBezTo>
                  <a:cubicBezTo>
                    <a:pt x="426" y="2706"/>
                    <a:pt x="396" y="2068"/>
                    <a:pt x="609" y="1460"/>
                  </a:cubicBezTo>
                  <a:cubicBezTo>
                    <a:pt x="730" y="1186"/>
                    <a:pt x="913" y="913"/>
                    <a:pt x="1126" y="670"/>
                  </a:cubicBezTo>
                  <a:cubicBezTo>
                    <a:pt x="1217" y="578"/>
                    <a:pt x="1338" y="487"/>
                    <a:pt x="1460" y="396"/>
                  </a:cubicBezTo>
                  <a:cubicBezTo>
                    <a:pt x="1513" y="360"/>
                    <a:pt x="1577" y="346"/>
                    <a:pt x="1639" y="346"/>
                  </a:cubicBezTo>
                  <a:cubicBezTo>
                    <a:pt x="1683" y="346"/>
                    <a:pt x="1726" y="353"/>
                    <a:pt x="1764" y="366"/>
                  </a:cubicBezTo>
                  <a:cubicBezTo>
                    <a:pt x="1885" y="426"/>
                    <a:pt x="2007" y="518"/>
                    <a:pt x="2159" y="578"/>
                  </a:cubicBezTo>
                  <a:lnTo>
                    <a:pt x="2524" y="791"/>
                  </a:lnTo>
                  <a:lnTo>
                    <a:pt x="3192" y="1156"/>
                  </a:lnTo>
                  <a:cubicBezTo>
                    <a:pt x="3930" y="1565"/>
                    <a:pt x="4446" y="1803"/>
                    <a:pt x="4544" y="1803"/>
                  </a:cubicBezTo>
                  <a:cubicBezTo>
                    <a:pt x="4555" y="1803"/>
                    <a:pt x="4560" y="1800"/>
                    <a:pt x="4560" y="1794"/>
                  </a:cubicBezTo>
                  <a:cubicBezTo>
                    <a:pt x="4591" y="1764"/>
                    <a:pt x="4135" y="1429"/>
                    <a:pt x="3344" y="913"/>
                  </a:cubicBezTo>
                  <a:lnTo>
                    <a:pt x="2676" y="518"/>
                  </a:lnTo>
                  <a:lnTo>
                    <a:pt x="2341" y="305"/>
                  </a:lnTo>
                  <a:cubicBezTo>
                    <a:pt x="2189" y="214"/>
                    <a:pt x="2068" y="122"/>
                    <a:pt x="1916" y="62"/>
                  </a:cubicBezTo>
                  <a:cubicBezTo>
                    <a:pt x="1825" y="1"/>
                    <a:pt x="1703" y="1"/>
                    <a:pt x="16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858336" y="2679856"/>
              <a:ext cx="332714" cy="324055"/>
            </a:xfrm>
            <a:custGeom>
              <a:rect b="b" l="l" r="r" t="t"/>
              <a:pathLst>
                <a:path extrusionOk="0" h="11075" w="11369">
                  <a:moveTo>
                    <a:pt x="5846" y="0"/>
                  </a:moveTo>
                  <a:cubicBezTo>
                    <a:pt x="5231" y="0"/>
                    <a:pt x="4610" y="102"/>
                    <a:pt x="4013" y="314"/>
                  </a:cubicBezTo>
                  <a:cubicBezTo>
                    <a:pt x="3496" y="496"/>
                    <a:pt x="3040" y="740"/>
                    <a:pt x="2615" y="1074"/>
                  </a:cubicBezTo>
                  <a:cubicBezTo>
                    <a:pt x="2159" y="1408"/>
                    <a:pt x="1764" y="1803"/>
                    <a:pt x="1429" y="2259"/>
                  </a:cubicBezTo>
                  <a:cubicBezTo>
                    <a:pt x="1" y="4205"/>
                    <a:pt x="1" y="6849"/>
                    <a:pt x="1429" y="8794"/>
                  </a:cubicBezTo>
                  <a:cubicBezTo>
                    <a:pt x="1764" y="9250"/>
                    <a:pt x="2159" y="9646"/>
                    <a:pt x="2615" y="9980"/>
                  </a:cubicBezTo>
                  <a:cubicBezTo>
                    <a:pt x="3040" y="10314"/>
                    <a:pt x="3496" y="10557"/>
                    <a:pt x="4013" y="10740"/>
                  </a:cubicBezTo>
                  <a:cubicBezTo>
                    <a:pt x="4631" y="10966"/>
                    <a:pt x="5267" y="11074"/>
                    <a:pt x="5895" y="11074"/>
                  </a:cubicBezTo>
                  <a:cubicBezTo>
                    <a:pt x="7802" y="11074"/>
                    <a:pt x="9633" y="10076"/>
                    <a:pt x="10639" y="8339"/>
                  </a:cubicBezTo>
                  <a:cubicBezTo>
                    <a:pt x="10913" y="7883"/>
                    <a:pt x="11095" y="7396"/>
                    <a:pt x="11217" y="6880"/>
                  </a:cubicBezTo>
                  <a:cubicBezTo>
                    <a:pt x="11277" y="6697"/>
                    <a:pt x="11308" y="6484"/>
                    <a:pt x="11308" y="6302"/>
                  </a:cubicBezTo>
                  <a:cubicBezTo>
                    <a:pt x="11338" y="6180"/>
                    <a:pt x="11338" y="6028"/>
                    <a:pt x="11338" y="5876"/>
                  </a:cubicBezTo>
                  <a:lnTo>
                    <a:pt x="11338" y="5633"/>
                  </a:lnTo>
                  <a:cubicBezTo>
                    <a:pt x="11369" y="5603"/>
                    <a:pt x="11369" y="5573"/>
                    <a:pt x="11338" y="5542"/>
                  </a:cubicBezTo>
                  <a:cubicBezTo>
                    <a:pt x="11308" y="5968"/>
                    <a:pt x="11247" y="6424"/>
                    <a:pt x="11156" y="6849"/>
                  </a:cubicBezTo>
                  <a:cubicBezTo>
                    <a:pt x="10503" y="9291"/>
                    <a:pt x="8292" y="10887"/>
                    <a:pt x="5916" y="10887"/>
                  </a:cubicBezTo>
                  <a:cubicBezTo>
                    <a:pt x="5305" y="10887"/>
                    <a:pt x="4683" y="10781"/>
                    <a:pt x="4074" y="10557"/>
                  </a:cubicBezTo>
                  <a:cubicBezTo>
                    <a:pt x="3587" y="10405"/>
                    <a:pt x="3131" y="10132"/>
                    <a:pt x="2736" y="9828"/>
                  </a:cubicBezTo>
                  <a:cubicBezTo>
                    <a:pt x="2280" y="9524"/>
                    <a:pt x="1885" y="9129"/>
                    <a:pt x="1581" y="8703"/>
                  </a:cubicBezTo>
                  <a:cubicBezTo>
                    <a:pt x="183" y="6819"/>
                    <a:pt x="183" y="4235"/>
                    <a:pt x="1581" y="2381"/>
                  </a:cubicBezTo>
                  <a:cubicBezTo>
                    <a:pt x="1885" y="1925"/>
                    <a:pt x="2280" y="1530"/>
                    <a:pt x="2736" y="1226"/>
                  </a:cubicBezTo>
                  <a:cubicBezTo>
                    <a:pt x="3131" y="922"/>
                    <a:pt x="3587" y="679"/>
                    <a:pt x="4074" y="496"/>
                  </a:cubicBezTo>
                  <a:cubicBezTo>
                    <a:pt x="4683" y="273"/>
                    <a:pt x="5305" y="167"/>
                    <a:pt x="5916" y="167"/>
                  </a:cubicBezTo>
                  <a:cubicBezTo>
                    <a:pt x="8292" y="167"/>
                    <a:pt x="10503" y="1763"/>
                    <a:pt x="11156" y="4205"/>
                  </a:cubicBezTo>
                  <a:cubicBezTo>
                    <a:pt x="11247" y="4630"/>
                    <a:pt x="11308" y="5086"/>
                    <a:pt x="11338" y="5542"/>
                  </a:cubicBezTo>
                  <a:cubicBezTo>
                    <a:pt x="11338" y="5512"/>
                    <a:pt x="11338" y="5451"/>
                    <a:pt x="11338" y="5421"/>
                  </a:cubicBezTo>
                  <a:lnTo>
                    <a:pt x="11338" y="5177"/>
                  </a:lnTo>
                  <a:cubicBezTo>
                    <a:pt x="11338" y="5025"/>
                    <a:pt x="11338" y="4904"/>
                    <a:pt x="11308" y="4752"/>
                  </a:cubicBezTo>
                  <a:cubicBezTo>
                    <a:pt x="11308" y="4569"/>
                    <a:pt x="11247" y="4357"/>
                    <a:pt x="11217" y="4174"/>
                  </a:cubicBezTo>
                  <a:cubicBezTo>
                    <a:pt x="11095" y="3658"/>
                    <a:pt x="10882" y="3171"/>
                    <a:pt x="10609" y="2715"/>
                  </a:cubicBezTo>
                  <a:cubicBezTo>
                    <a:pt x="9818" y="1348"/>
                    <a:pt x="8481" y="375"/>
                    <a:pt x="6900" y="101"/>
                  </a:cubicBezTo>
                  <a:cubicBezTo>
                    <a:pt x="6555" y="34"/>
                    <a:pt x="6201" y="0"/>
                    <a:pt x="58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247026" y="2669176"/>
              <a:ext cx="324695" cy="315218"/>
            </a:xfrm>
            <a:custGeom>
              <a:rect b="b" l="l" r="r" t="t"/>
              <a:pathLst>
                <a:path extrusionOk="0" h="10773" w="11095">
                  <a:moveTo>
                    <a:pt x="5712" y="1"/>
                  </a:moveTo>
                  <a:cubicBezTo>
                    <a:pt x="5101" y="1"/>
                    <a:pt x="4499" y="103"/>
                    <a:pt x="3922" y="314"/>
                  </a:cubicBezTo>
                  <a:cubicBezTo>
                    <a:pt x="2919" y="679"/>
                    <a:pt x="2067" y="1317"/>
                    <a:pt x="1429" y="2199"/>
                  </a:cubicBezTo>
                  <a:cubicBezTo>
                    <a:pt x="1" y="4083"/>
                    <a:pt x="1" y="6667"/>
                    <a:pt x="1429" y="8582"/>
                  </a:cubicBezTo>
                  <a:cubicBezTo>
                    <a:pt x="2067" y="9433"/>
                    <a:pt x="2919" y="10102"/>
                    <a:pt x="3922" y="10466"/>
                  </a:cubicBezTo>
                  <a:cubicBezTo>
                    <a:pt x="4517" y="10665"/>
                    <a:pt x="5139" y="10773"/>
                    <a:pt x="5770" y="10773"/>
                  </a:cubicBezTo>
                  <a:cubicBezTo>
                    <a:pt x="6104" y="10773"/>
                    <a:pt x="6442" y="10742"/>
                    <a:pt x="6779" y="10679"/>
                  </a:cubicBezTo>
                  <a:cubicBezTo>
                    <a:pt x="8815" y="10284"/>
                    <a:pt x="10457" y="8734"/>
                    <a:pt x="10943" y="6697"/>
                  </a:cubicBezTo>
                  <a:cubicBezTo>
                    <a:pt x="11004" y="6515"/>
                    <a:pt x="11034" y="6333"/>
                    <a:pt x="11034" y="6150"/>
                  </a:cubicBezTo>
                  <a:cubicBezTo>
                    <a:pt x="11065" y="5998"/>
                    <a:pt x="11065" y="5846"/>
                    <a:pt x="11065" y="5725"/>
                  </a:cubicBezTo>
                  <a:cubicBezTo>
                    <a:pt x="11095" y="5603"/>
                    <a:pt x="11095" y="5482"/>
                    <a:pt x="11065" y="5390"/>
                  </a:cubicBezTo>
                  <a:cubicBezTo>
                    <a:pt x="11034" y="5816"/>
                    <a:pt x="10973" y="6241"/>
                    <a:pt x="10882" y="6667"/>
                  </a:cubicBezTo>
                  <a:cubicBezTo>
                    <a:pt x="10578" y="7822"/>
                    <a:pt x="9879" y="8825"/>
                    <a:pt x="8937" y="9555"/>
                  </a:cubicBezTo>
                  <a:cubicBezTo>
                    <a:pt x="8299" y="10041"/>
                    <a:pt x="7539" y="10375"/>
                    <a:pt x="6748" y="10527"/>
                  </a:cubicBezTo>
                  <a:cubicBezTo>
                    <a:pt x="6448" y="10576"/>
                    <a:pt x="6147" y="10599"/>
                    <a:pt x="5849" y="10599"/>
                  </a:cubicBezTo>
                  <a:cubicBezTo>
                    <a:pt x="5211" y="10599"/>
                    <a:pt x="4583" y="10491"/>
                    <a:pt x="3982" y="10284"/>
                  </a:cubicBezTo>
                  <a:cubicBezTo>
                    <a:pt x="3526" y="10102"/>
                    <a:pt x="3070" y="9859"/>
                    <a:pt x="2675" y="9585"/>
                  </a:cubicBezTo>
                  <a:cubicBezTo>
                    <a:pt x="2250" y="9251"/>
                    <a:pt x="1885" y="8886"/>
                    <a:pt x="1581" y="8460"/>
                  </a:cubicBezTo>
                  <a:cubicBezTo>
                    <a:pt x="213" y="6637"/>
                    <a:pt x="213" y="4144"/>
                    <a:pt x="1581" y="2290"/>
                  </a:cubicBezTo>
                  <a:cubicBezTo>
                    <a:pt x="1885" y="1865"/>
                    <a:pt x="2250" y="1500"/>
                    <a:pt x="2675" y="1196"/>
                  </a:cubicBezTo>
                  <a:cubicBezTo>
                    <a:pt x="3070" y="892"/>
                    <a:pt x="3526" y="649"/>
                    <a:pt x="3982" y="497"/>
                  </a:cubicBezTo>
                  <a:cubicBezTo>
                    <a:pt x="4564" y="276"/>
                    <a:pt x="5173" y="161"/>
                    <a:pt x="5790" y="161"/>
                  </a:cubicBezTo>
                  <a:cubicBezTo>
                    <a:pt x="6108" y="161"/>
                    <a:pt x="6428" y="192"/>
                    <a:pt x="6748" y="254"/>
                  </a:cubicBezTo>
                  <a:cubicBezTo>
                    <a:pt x="7539" y="406"/>
                    <a:pt x="8299" y="740"/>
                    <a:pt x="8937" y="1226"/>
                  </a:cubicBezTo>
                  <a:cubicBezTo>
                    <a:pt x="9879" y="1925"/>
                    <a:pt x="10578" y="2959"/>
                    <a:pt x="10882" y="4083"/>
                  </a:cubicBezTo>
                  <a:cubicBezTo>
                    <a:pt x="10973" y="4509"/>
                    <a:pt x="11034" y="4934"/>
                    <a:pt x="11065" y="5390"/>
                  </a:cubicBezTo>
                  <a:cubicBezTo>
                    <a:pt x="11095" y="5269"/>
                    <a:pt x="11095" y="5147"/>
                    <a:pt x="11065" y="5056"/>
                  </a:cubicBezTo>
                  <a:cubicBezTo>
                    <a:pt x="11065" y="4904"/>
                    <a:pt x="11065" y="4782"/>
                    <a:pt x="11034" y="4630"/>
                  </a:cubicBezTo>
                  <a:cubicBezTo>
                    <a:pt x="11034" y="4448"/>
                    <a:pt x="11004" y="4266"/>
                    <a:pt x="10943" y="4083"/>
                  </a:cubicBezTo>
                  <a:cubicBezTo>
                    <a:pt x="10457" y="2047"/>
                    <a:pt x="8815" y="497"/>
                    <a:pt x="6779" y="102"/>
                  </a:cubicBezTo>
                  <a:cubicBezTo>
                    <a:pt x="6422" y="35"/>
                    <a:pt x="6066" y="1"/>
                    <a:pt x="5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182094" y="2773839"/>
              <a:ext cx="79191" cy="19282"/>
            </a:xfrm>
            <a:custGeom>
              <a:rect b="b" l="l" r="r" t="t"/>
              <a:pathLst>
                <a:path extrusionOk="0" h="659" w="2706">
                  <a:moveTo>
                    <a:pt x="1361" y="1"/>
                  </a:moveTo>
                  <a:cubicBezTo>
                    <a:pt x="1001" y="1"/>
                    <a:pt x="645" y="107"/>
                    <a:pt x="335" y="324"/>
                  </a:cubicBezTo>
                  <a:cubicBezTo>
                    <a:pt x="92" y="476"/>
                    <a:pt x="1" y="628"/>
                    <a:pt x="31" y="658"/>
                  </a:cubicBezTo>
                  <a:cubicBezTo>
                    <a:pt x="61" y="658"/>
                    <a:pt x="183" y="567"/>
                    <a:pt x="396" y="446"/>
                  </a:cubicBezTo>
                  <a:cubicBezTo>
                    <a:pt x="700" y="294"/>
                    <a:pt x="1034" y="202"/>
                    <a:pt x="1368" y="202"/>
                  </a:cubicBezTo>
                  <a:cubicBezTo>
                    <a:pt x="1672" y="202"/>
                    <a:pt x="2007" y="263"/>
                    <a:pt x="2311" y="415"/>
                  </a:cubicBezTo>
                  <a:cubicBezTo>
                    <a:pt x="2522" y="521"/>
                    <a:pt x="2641" y="603"/>
                    <a:pt x="2689" y="603"/>
                  </a:cubicBezTo>
                  <a:cubicBezTo>
                    <a:pt x="2696" y="603"/>
                    <a:pt x="2702" y="602"/>
                    <a:pt x="2706" y="598"/>
                  </a:cubicBezTo>
                  <a:cubicBezTo>
                    <a:pt x="2706" y="598"/>
                    <a:pt x="2615" y="446"/>
                    <a:pt x="2371" y="294"/>
                  </a:cubicBezTo>
                  <a:cubicBezTo>
                    <a:pt x="2058" y="100"/>
                    <a:pt x="1708" y="1"/>
                    <a:pt x="1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6738273" y="2818870"/>
              <a:ext cx="143223" cy="106770"/>
            </a:xfrm>
            <a:custGeom>
              <a:rect b="b" l="l" r="r" t="t"/>
              <a:pathLst>
                <a:path extrusionOk="0" h="3649" w="4894">
                  <a:moveTo>
                    <a:pt x="4894" y="1"/>
                  </a:moveTo>
                  <a:lnTo>
                    <a:pt x="4894" y="1"/>
                  </a:lnTo>
                  <a:cubicBezTo>
                    <a:pt x="4012" y="518"/>
                    <a:pt x="3192" y="1125"/>
                    <a:pt x="2401" y="1764"/>
                  </a:cubicBezTo>
                  <a:cubicBezTo>
                    <a:pt x="1550" y="2341"/>
                    <a:pt x="760" y="2949"/>
                    <a:pt x="0" y="3648"/>
                  </a:cubicBezTo>
                  <a:cubicBezTo>
                    <a:pt x="882" y="3132"/>
                    <a:pt x="1702" y="2524"/>
                    <a:pt x="2493" y="1916"/>
                  </a:cubicBezTo>
                  <a:cubicBezTo>
                    <a:pt x="3344" y="1308"/>
                    <a:pt x="4134" y="700"/>
                    <a:pt x="48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6733825" y="3542821"/>
              <a:ext cx="274886" cy="412771"/>
            </a:xfrm>
            <a:custGeom>
              <a:rect b="b" l="l" r="r" t="t"/>
              <a:pathLst>
                <a:path extrusionOk="0" h="14107" w="9393">
                  <a:moveTo>
                    <a:pt x="547" y="1"/>
                  </a:moveTo>
                  <a:lnTo>
                    <a:pt x="547" y="1"/>
                  </a:lnTo>
                  <a:cubicBezTo>
                    <a:pt x="0" y="5138"/>
                    <a:pt x="1976" y="10578"/>
                    <a:pt x="6110" y="13709"/>
                  </a:cubicBezTo>
                  <a:cubicBezTo>
                    <a:pt x="6358" y="13908"/>
                    <a:pt x="6687" y="14106"/>
                    <a:pt x="6998" y="14106"/>
                  </a:cubicBezTo>
                  <a:cubicBezTo>
                    <a:pt x="7068" y="14106"/>
                    <a:pt x="7137" y="14096"/>
                    <a:pt x="7204" y="14074"/>
                  </a:cubicBezTo>
                  <a:cubicBezTo>
                    <a:pt x="7478" y="13952"/>
                    <a:pt x="7690" y="13740"/>
                    <a:pt x="7781" y="13466"/>
                  </a:cubicBezTo>
                  <a:cubicBezTo>
                    <a:pt x="8937" y="11460"/>
                    <a:pt x="9392" y="9119"/>
                    <a:pt x="9028" y="6840"/>
                  </a:cubicBezTo>
                  <a:lnTo>
                    <a:pt x="9028" y="6840"/>
                  </a:lnTo>
                  <a:cubicBezTo>
                    <a:pt x="8359" y="8572"/>
                    <a:pt x="7812" y="10275"/>
                    <a:pt x="7143" y="12068"/>
                  </a:cubicBezTo>
                  <a:cubicBezTo>
                    <a:pt x="3556" y="9879"/>
                    <a:pt x="1307" y="5229"/>
                    <a:pt x="547" y="1"/>
                  </a:cubicBezTo>
                  <a:close/>
                </a:path>
              </a:pathLst>
            </a:custGeom>
            <a:solidFill>
              <a:srgbClr val="263238">
                <a:alpha val="41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158976" y="3528601"/>
              <a:ext cx="279334" cy="474948"/>
            </a:xfrm>
            <a:custGeom>
              <a:rect b="b" l="l" r="r" t="t"/>
              <a:pathLst>
                <a:path extrusionOk="0" h="16232" w="9545">
                  <a:moveTo>
                    <a:pt x="8845" y="0"/>
                  </a:moveTo>
                  <a:cubicBezTo>
                    <a:pt x="8846" y="2"/>
                    <a:pt x="9331" y="4196"/>
                    <a:pt x="6049" y="9545"/>
                  </a:cubicBezTo>
                  <a:lnTo>
                    <a:pt x="3557" y="13557"/>
                  </a:lnTo>
                  <a:lnTo>
                    <a:pt x="3557" y="9332"/>
                  </a:lnTo>
                  <a:lnTo>
                    <a:pt x="0" y="12189"/>
                  </a:lnTo>
                  <a:lnTo>
                    <a:pt x="3040" y="11095"/>
                  </a:lnTo>
                  <a:lnTo>
                    <a:pt x="3557" y="16232"/>
                  </a:lnTo>
                  <a:cubicBezTo>
                    <a:pt x="3557" y="16232"/>
                    <a:pt x="6839" y="10244"/>
                    <a:pt x="8177" y="7539"/>
                  </a:cubicBezTo>
                  <a:cubicBezTo>
                    <a:pt x="9544" y="4804"/>
                    <a:pt x="8846" y="2"/>
                    <a:pt x="8845" y="0"/>
                  </a:cubicBezTo>
                  <a:close/>
                </a:path>
              </a:pathLst>
            </a:custGeom>
            <a:solidFill>
              <a:srgbClr val="263238">
                <a:alpha val="41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809695" y="4630153"/>
              <a:ext cx="392297" cy="172956"/>
            </a:xfrm>
            <a:custGeom>
              <a:rect b="b" l="l" r="r" t="t"/>
              <a:pathLst>
                <a:path extrusionOk="0" h="5911" w="13405">
                  <a:moveTo>
                    <a:pt x="7724" y="1"/>
                  </a:moveTo>
                  <a:cubicBezTo>
                    <a:pt x="7298" y="1"/>
                    <a:pt x="6869" y="35"/>
                    <a:pt x="6444" y="105"/>
                  </a:cubicBezTo>
                  <a:cubicBezTo>
                    <a:pt x="4863" y="226"/>
                    <a:pt x="3344" y="804"/>
                    <a:pt x="2067" y="1746"/>
                  </a:cubicBezTo>
                  <a:cubicBezTo>
                    <a:pt x="821" y="2749"/>
                    <a:pt x="0" y="4299"/>
                    <a:pt x="152" y="5880"/>
                  </a:cubicBezTo>
                  <a:lnTo>
                    <a:pt x="304" y="5910"/>
                  </a:lnTo>
                  <a:cubicBezTo>
                    <a:pt x="1368" y="3023"/>
                    <a:pt x="3496" y="956"/>
                    <a:pt x="6201" y="682"/>
                  </a:cubicBezTo>
                  <a:cubicBezTo>
                    <a:pt x="6431" y="662"/>
                    <a:pt x="6661" y="652"/>
                    <a:pt x="6889" y="652"/>
                  </a:cubicBezTo>
                  <a:cubicBezTo>
                    <a:pt x="9350" y="652"/>
                    <a:pt x="11708" y="1823"/>
                    <a:pt x="13405" y="3631"/>
                  </a:cubicBezTo>
                  <a:cubicBezTo>
                    <a:pt x="13222" y="2141"/>
                    <a:pt x="12189" y="1290"/>
                    <a:pt x="10851" y="652"/>
                  </a:cubicBezTo>
                  <a:cubicBezTo>
                    <a:pt x="9853" y="218"/>
                    <a:pt x="8792" y="1"/>
                    <a:pt x="7724" y="1"/>
                  </a:cubicBezTo>
                  <a:close/>
                </a:path>
              </a:pathLst>
            </a:custGeom>
            <a:solidFill>
              <a:srgbClr val="263238">
                <a:alpha val="41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8043076" y="4671614"/>
              <a:ext cx="373626" cy="183080"/>
            </a:xfrm>
            <a:custGeom>
              <a:rect b="b" l="l" r="r" t="t"/>
              <a:pathLst>
                <a:path extrusionOk="0" h="6257" w="12767">
                  <a:moveTo>
                    <a:pt x="655" y="1713"/>
                  </a:moveTo>
                  <a:cubicBezTo>
                    <a:pt x="629" y="1728"/>
                    <a:pt x="604" y="1743"/>
                    <a:pt x="578" y="1758"/>
                  </a:cubicBezTo>
                  <a:lnTo>
                    <a:pt x="403" y="1905"/>
                  </a:lnTo>
                  <a:lnTo>
                    <a:pt x="403" y="1905"/>
                  </a:lnTo>
                  <a:cubicBezTo>
                    <a:pt x="486" y="1839"/>
                    <a:pt x="570" y="1775"/>
                    <a:pt x="655" y="1713"/>
                  </a:cubicBezTo>
                  <a:close/>
                  <a:moveTo>
                    <a:pt x="403" y="1905"/>
                  </a:moveTo>
                  <a:cubicBezTo>
                    <a:pt x="266" y="2014"/>
                    <a:pt x="132" y="2127"/>
                    <a:pt x="1" y="2244"/>
                  </a:cubicBezTo>
                  <a:lnTo>
                    <a:pt x="403" y="1905"/>
                  </a:lnTo>
                  <a:close/>
                  <a:moveTo>
                    <a:pt x="5887" y="1"/>
                  </a:moveTo>
                  <a:cubicBezTo>
                    <a:pt x="4009" y="1"/>
                    <a:pt x="2180" y="590"/>
                    <a:pt x="655" y="1713"/>
                  </a:cubicBezTo>
                  <a:lnTo>
                    <a:pt x="655" y="1713"/>
                  </a:lnTo>
                  <a:cubicBezTo>
                    <a:pt x="2078" y="888"/>
                    <a:pt x="3664" y="449"/>
                    <a:pt x="5309" y="449"/>
                  </a:cubicBezTo>
                  <a:cubicBezTo>
                    <a:pt x="5363" y="449"/>
                    <a:pt x="5418" y="450"/>
                    <a:pt x="5472" y="451"/>
                  </a:cubicBezTo>
                  <a:cubicBezTo>
                    <a:pt x="7174" y="481"/>
                    <a:pt x="8815" y="1119"/>
                    <a:pt x="10092" y="2305"/>
                  </a:cubicBezTo>
                  <a:cubicBezTo>
                    <a:pt x="11247" y="3369"/>
                    <a:pt x="11916" y="4828"/>
                    <a:pt x="12554" y="6256"/>
                  </a:cubicBezTo>
                  <a:cubicBezTo>
                    <a:pt x="12767" y="4767"/>
                    <a:pt x="12281" y="3247"/>
                    <a:pt x="11247" y="2153"/>
                  </a:cubicBezTo>
                  <a:cubicBezTo>
                    <a:pt x="10183" y="1059"/>
                    <a:pt x="8815" y="360"/>
                    <a:pt x="7326" y="116"/>
                  </a:cubicBezTo>
                  <a:cubicBezTo>
                    <a:pt x="6846" y="39"/>
                    <a:pt x="6365" y="1"/>
                    <a:pt x="5887" y="1"/>
                  </a:cubicBezTo>
                  <a:close/>
                </a:path>
              </a:pathLst>
            </a:custGeom>
            <a:solidFill>
              <a:srgbClr val="263238">
                <a:alpha val="41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799380" y="3734036"/>
              <a:ext cx="112992" cy="303309"/>
            </a:xfrm>
            <a:custGeom>
              <a:rect b="b" l="l" r="r" t="t"/>
              <a:pathLst>
                <a:path extrusionOk="0" h="10366" w="3861">
                  <a:moveTo>
                    <a:pt x="3861" y="1"/>
                  </a:moveTo>
                  <a:cubicBezTo>
                    <a:pt x="3769" y="122"/>
                    <a:pt x="3709" y="244"/>
                    <a:pt x="3678" y="396"/>
                  </a:cubicBezTo>
                  <a:lnTo>
                    <a:pt x="3313" y="1521"/>
                  </a:lnTo>
                  <a:cubicBezTo>
                    <a:pt x="2979" y="2463"/>
                    <a:pt x="2523" y="3770"/>
                    <a:pt x="1976" y="5199"/>
                  </a:cubicBezTo>
                  <a:cubicBezTo>
                    <a:pt x="1459" y="6627"/>
                    <a:pt x="943" y="7904"/>
                    <a:pt x="578" y="8846"/>
                  </a:cubicBezTo>
                  <a:cubicBezTo>
                    <a:pt x="395" y="9272"/>
                    <a:pt x="274" y="9636"/>
                    <a:pt x="152" y="9940"/>
                  </a:cubicBezTo>
                  <a:cubicBezTo>
                    <a:pt x="91" y="10062"/>
                    <a:pt x="31" y="10214"/>
                    <a:pt x="0" y="10366"/>
                  </a:cubicBezTo>
                  <a:cubicBezTo>
                    <a:pt x="91" y="10244"/>
                    <a:pt x="152" y="10123"/>
                    <a:pt x="183" y="9971"/>
                  </a:cubicBezTo>
                  <a:cubicBezTo>
                    <a:pt x="304" y="9727"/>
                    <a:pt x="487" y="9363"/>
                    <a:pt x="699" y="8907"/>
                  </a:cubicBezTo>
                  <a:cubicBezTo>
                    <a:pt x="1094" y="7965"/>
                    <a:pt x="1611" y="6688"/>
                    <a:pt x="2158" y="5259"/>
                  </a:cubicBezTo>
                  <a:cubicBezTo>
                    <a:pt x="2675" y="3831"/>
                    <a:pt x="3131" y="2524"/>
                    <a:pt x="3405" y="1551"/>
                  </a:cubicBezTo>
                  <a:cubicBezTo>
                    <a:pt x="3557" y="1065"/>
                    <a:pt x="3678" y="700"/>
                    <a:pt x="3739" y="426"/>
                  </a:cubicBezTo>
                  <a:cubicBezTo>
                    <a:pt x="3800" y="274"/>
                    <a:pt x="3830" y="122"/>
                    <a:pt x="38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347798" y="3810521"/>
              <a:ext cx="51623" cy="237503"/>
            </a:xfrm>
            <a:custGeom>
              <a:rect b="b" l="l" r="r" t="t"/>
              <a:pathLst>
                <a:path extrusionOk="0" h="8117" w="1764">
                  <a:moveTo>
                    <a:pt x="62" y="1"/>
                  </a:moveTo>
                  <a:cubicBezTo>
                    <a:pt x="62" y="1"/>
                    <a:pt x="61" y="1"/>
                    <a:pt x="61" y="1"/>
                  </a:cubicBezTo>
                  <a:cubicBezTo>
                    <a:pt x="0" y="31"/>
                    <a:pt x="335" y="1825"/>
                    <a:pt x="791" y="4074"/>
                  </a:cubicBezTo>
                  <a:cubicBezTo>
                    <a:pt x="1247" y="6323"/>
                    <a:pt x="1672" y="8117"/>
                    <a:pt x="1703" y="8117"/>
                  </a:cubicBezTo>
                  <a:cubicBezTo>
                    <a:pt x="1763" y="8117"/>
                    <a:pt x="1429" y="6293"/>
                    <a:pt x="973" y="4044"/>
                  </a:cubicBezTo>
                  <a:cubicBezTo>
                    <a:pt x="521" y="1813"/>
                    <a:pt x="99" y="1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6336239" y="3984999"/>
              <a:ext cx="381645" cy="942026"/>
            </a:xfrm>
            <a:custGeom>
              <a:rect b="b" l="l" r="r" t="t"/>
              <a:pathLst>
                <a:path extrusionOk="0" h="32195" w="13041">
                  <a:moveTo>
                    <a:pt x="2418" y="0"/>
                  </a:moveTo>
                  <a:cubicBezTo>
                    <a:pt x="1944" y="0"/>
                    <a:pt x="1490" y="269"/>
                    <a:pt x="1490" y="269"/>
                  </a:cubicBezTo>
                  <a:lnTo>
                    <a:pt x="1490" y="3461"/>
                  </a:lnTo>
                  <a:cubicBezTo>
                    <a:pt x="943" y="3886"/>
                    <a:pt x="0" y="12914"/>
                    <a:pt x="0" y="12914"/>
                  </a:cubicBezTo>
                  <a:cubicBezTo>
                    <a:pt x="0" y="12914"/>
                    <a:pt x="1512" y="24768"/>
                    <a:pt x="1399" y="24768"/>
                  </a:cubicBezTo>
                  <a:cubicBezTo>
                    <a:pt x="1399" y="24768"/>
                    <a:pt x="1399" y="24768"/>
                    <a:pt x="1399" y="24768"/>
                  </a:cubicBezTo>
                  <a:lnTo>
                    <a:pt x="1399" y="24768"/>
                  </a:lnTo>
                  <a:cubicBezTo>
                    <a:pt x="1399" y="24768"/>
                    <a:pt x="4981" y="32195"/>
                    <a:pt x="5503" y="32195"/>
                  </a:cubicBezTo>
                  <a:cubicBezTo>
                    <a:pt x="5514" y="32195"/>
                    <a:pt x="5524" y="32191"/>
                    <a:pt x="5532" y="32184"/>
                  </a:cubicBezTo>
                  <a:cubicBezTo>
                    <a:pt x="6779" y="31212"/>
                    <a:pt x="9089" y="27990"/>
                    <a:pt x="10304" y="26409"/>
                  </a:cubicBezTo>
                  <a:cubicBezTo>
                    <a:pt x="11520" y="24859"/>
                    <a:pt x="12675" y="22640"/>
                    <a:pt x="12827" y="20543"/>
                  </a:cubicBezTo>
                  <a:cubicBezTo>
                    <a:pt x="13010" y="18415"/>
                    <a:pt x="12463" y="15771"/>
                    <a:pt x="12341" y="14585"/>
                  </a:cubicBezTo>
                  <a:cubicBezTo>
                    <a:pt x="12219" y="13400"/>
                    <a:pt x="12554" y="11455"/>
                    <a:pt x="12797" y="9600"/>
                  </a:cubicBezTo>
                  <a:cubicBezTo>
                    <a:pt x="13040" y="7716"/>
                    <a:pt x="12918" y="6591"/>
                    <a:pt x="11551" y="6287"/>
                  </a:cubicBezTo>
                  <a:cubicBezTo>
                    <a:pt x="11454" y="6266"/>
                    <a:pt x="11362" y="6256"/>
                    <a:pt x="11276" y="6256"/>
                  </a:cubicBezTo>
                  <a:cubicBezTo>
                    <a:pt x="10118" y="6256"/>
                    <a:pt x="9884" y="8049"/>
                    <a:pt x="9545" y="8841"/>
                  </a:cubicBezTo>
                  <a:cubicBezTo>
                    <a:pt x="9180" y="9692"/>
                    <a:pt x="8542" y="15406"/>
                    <a:pt x="8542" y="15406"/>
                  </a:cubicBezTo>
                  <a:lnTo>
                    <a:pt x="8086" y="15163"/>
                  </a:lnTo>
                  <a:lnTo>
                    <a:pt x="5168" y="7868"/>
                  </a:lnTo>
                  <a:cubicBezTo>
                    <a:pt x="5168" y="7868"/>
                    <a:pt x="5076" y="5102"/>
                    <a:pt x="4894" y="2397"/>
                  </a:cubicBezTo>
                  <a:cubicBezTo>
                    <a:pt x="4778" y="920"/>
                    <a:pt x="4335" y="584"/>
                    <a:pt x="3958" y="584"/>
                  </a:cubicBezTo>
                  <a:cubicBezTo>
                    <a:pt x="3644" y="584"/>
                    <a:pt x="3374" y="816"/>
                    <a:pt x="3374" y="816"/>
                  </a:cubicBezTo>
                  <a:cubicBezTo>
                    <a:pt x="3197" y="177"/>
                    <a:pt x="2801" y="0"/>
                    <a:pt x="24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6380718" y="4090598"/>
              <a:ext cx="65846" cy="335407"/>
            </a:xfrm>
            <a:custGeom>
              <a:rect b="b" l="l" r="r" t="t"/>
              <a:pathLst>
                <a:path extrusionOk="0" h="11463" w="2250">
                  <a:moveTo>
                    <a:pt x="591" y="0"/>
                  </a:moveTo>
                  <a:cubicBezTo>
                    <a:pt x="556" y="0"/>
                    <a:pt x="521" y="1"/>
                    <a:pt x="486" y="4"/>
                  </a:cubicBezTo>
                  <a:cubicBezTo>
                    <a:pt x="365" y="4"/>
                    <a:pt x="243" y="34"/>
                    <a:pt x="122" y="95"/>
                  </a:cubicBezTo>
                  <a:cubicBezTo>
                    <a:pt x="61" y="95"/>
                    <a:pt x="30" y="125"/>
                    <a:pt x="0" y="155"/>
                  </a:cubicBezTo>
                  <a:cubicBezTo>
                    <a:pt x="152" y="125"/>
                    <a:pt x="304" y="95"/>
                    <a:pt x="486" y="95"/>
                  </a:cubicBezTo>
                  <a:cubicBezTo>
                    <a:pt x="942" y="95"/>
                    <a:pt x="1368" y="277"/>
                    <a:pt x="1672" y="611"/>
                  </a:cubicBezTo>
                  <a:cubicBezTo>
                    <a:pt x="1885" y="855"/>
                    <a:pt x="2006" y="1128"/>
                    <a:pt x="2067" y="1432"/>
                  </a:cubicBezTo>
                  <a:cubicBezTo>
                    <a:pt x="2097" y="1797"/>
                    <a:pt x="2097" y="2162"/>
                    <a:pt x="2067" y="2496"/>
                  </a:cubicBezTo>
                  <a:cubicBezTo>
                    <a:pt x="1976" y="3286"/>
                    <a:pt x="1915" y="4137"/>
                    <a:pt x="1824" y="5019"/>
                  </a:cubicBezTo>
                  <a:cubicBezTo>
                    <a:pt x="1672" y="6782"/>
                    <a:pt x="1520" y="8393"/>
                    <a:pt x="1429" y="9578"/>
                  </a:cubicBezTo>
                  <a:cubicBezTo>
                    <a:pt x="1398" y="10125"/>
                    <a:pt x="1368" y="10581"/>
                    <a:pt x="1338" y="10946"/>
                  </a:cubicBezTo>
                  <a:cubicBezTo>
                    <a:pt x="1307" y="11128"/>
                    <a:pt x="1307" y="11280"/>
                    <a:pt x="1338" y="11463"/>
                  </a:cubicBezTo>
                  <a:cubicBezTo>
                    <a:pt x="1368" y="11311"/>
                    <a:pt x="1368" y="11128"/>
                    <a:pt x="1368" y="10976"/>
                  </a:cubicBezTo>
                  <a:lnTo>
                    <a:pt x="1550" y="9578"/>
                  </a:lnTo>
                  <a:cubicBezTo>
                    <a:pt x="1672" y="8423"/>
                    <a:pt x="1824" y="6812"/>
                    <a:pt x="1976" y="5019"/>
                  </a:cubicBezTo>
                  <a:cubicBezTo>
                    <a:pt x="2067" y="4137"/>
                    <a:pt x="2128" y="3286"/>
                    <a:pt x="2219" y="2526"/>
                  </a:cubicBezTo>
                  <a:cubicBezTo>
                    <a:pt x="2249" y="2162"/>
                    <a:pt x="2249" y="1766"/>
                    <a:pt x="2219" y="1402"/>
                  </a:cubicBezTo>
                  <a:cubicBezTo>
                    <a:pt x="2158" y="1067"/>
                    <a:pt x="2006" y="763"/>
                    <a:pt x="1793" y="520"/>
                  </a:cubicBezTo>
                  <a:cubicBezTo>
                    <a:pt x="1483" y="182"/>
                    <a:pt x="1042" y="0"/>
                    <a:pt x="5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6417179" y="4283685"/>
              <a:ext cx="48960" cy="209911"/>
            </a:xfrm>
            <a:custGeom>
              <a:rect b="b" l="l" r="r" t="t"/>
              <a:pathLst>
                <a:path extrusionOk="0" h="7174" w="1673">
                  <a:moveTo>
                    <a:pt x="1672" y="0"/>
                  </a:moveTo>
                  <a:cubicBezTo>
                    <a:pt x="1642" y="0"/>
                    <a:pt x="1551" y="61"/>
                    <a:pt x="1429" y="213"/>
                  </a:cubicBezTo>
                  <a:cubicBezTo>
                    <a:pt x="1277" y="395"/>
                    <a:pt x="1125" y="639"/>
                    <a:pt x="1034" y="882"/>
                  </a:cubicBezTo>
                  <a:cubicBezTo>
                    <a:pt x="730" y="1520"/>
                    <a:pt x="639" y="2462"/>
                    <a:pt x="487" y="3465"/>
                  </a:cubicBezTo>
                  <a:cubicBezTo>
                    <a:pt x="304" y="4499"/>
                    <a:pt x="183" y="5411"/>
                    <a:pt x="92" y="6079"/>
                  </a:cubicBezTo>
                  <a:cubicBezTo>
                    <a:pt x="31" y="6444"/>
                    <a:pt x="0" y="6809"/>
                    <a:pt x="0" y="7174"/>
                  </a:cubicBezTo>
                  <a:cubicBezTo>
                    <a:pt x="92" y="6839"/>
                    <a:pt x="183" y="6475"/>
                    <a:pt x="243" y="6110"/>
                  </a:cubicBezTo>
                  <a:cubicBezTo>
                    <a:pt x="365" y="5441"/>
                    <a:pt x="517" y="4529"/>
                    <a:pt x="669" y="3496"/>
                  </a:cubicBezTo>
                  <a:cubicBezTo>
                    <a:pt x="760" y="2645"/>
                    <a:pt x="912" y="1763"/>
                    <a:pt x="1155" y="943"/>
                  </a:cubicBezTo>
                  <a:cubicBezTo>
                    <a:pt x="1277" y="608"/>
                    <a:pt x="1459" y="274"/>
                    <a:pt x="167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6434063" y="4004427"/>
              <a:ext cx="24056" cy="286397"/>
            </a:xfrm>
            <a:custGeom>
              <a:rect b="b" l="l" r="r" t="t"/>
              <a:pathLst>
                <a:path extrusionOk="0" h="9788" w="822">
                  <a:moveTo>
                    <a:pt x="1" y="0"/>
                  </a:moveTo>
                  <a:lnTo>
                    <a:pt x="1" y="0"/>
                  </a:lnTo>
                  <a:cubicBezTo>
                    <a:pt x="31" y="486"/>
                    <a:pt x="92" y="973"/>
                    <a:pt x="153" y="1429"/>
                  </a:cubicBezTo>
                  <a:cubicBezTo>
                    <a:pt x="274" y="2310"/>
                    <a:pt x="426" y="3556"/>
                    <a:pt x="518" y="4894"/>
                  </a:cubicBezTo>
                  <a:cubicBezTo>
                    <a:pt x="609" y="6231"/>
                    <a:pt x="670" y="7477"/>
                    <a:pt x="670" y="8359"/>
                  </a:cubicBezTo>
                  <a:cubicBezTo>
                    <a:pt x="670" y="8845"/>
                    <a:pt x="700" y="9301"/>
                    <a:pt x="730" y="9788"/>
                  </a:cubicBezTo>
                  <a:cubicBezTo>
                    <a:pt x="761" y="9666"/>
                    <a:pt x="791" y="9544"/>
                    <a:pt x="791" y="9423"/>
                  </a:cubicBezTo>
                  <a:cubicBezTo>
                    <a:pt x="791" y="9149"/>
                    <a:pt x="822" y="8815"/>
                    <a:pt x="822" y="8359"/>
                  </a:cubicBezTo>
                  <a:cubicBezTo>
                    <a:pt x="822" y="7477"/>
                    <a:pt x="822" y="6231"/>
                    <a:pt x="700" y="4894"/>
                  </a:cubicBezTo>
                  <a:cubicBezTo>
                    <a:pt x="609" y="3526"/>
                    <a:pt x="457" y="2310"/>
                    <a:pt x="305" y="1429"/>
                  </a:cubicBezTo>
                  <a:cubicBezTo>
                    <a:pt x="244" y="973"/>
                    <a:pt x="183" y="638"/>
                    <a:pt x="122" y="395"/>
                  </a:cubicBezTo>
                  <a:cubicBezTo>
                    <a:pt x="92" y="274"/>
                    <a:pt x="62" y="122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6627984" y="4315695"/>
              <a:ext cx="52501" cy="20599"/>
            </a:xfrm>
            <a:custGeom>
              <a:rect b="b" l="l" r="r" t="t"/>
              <a:pathLst>
                <a:path extrusionOk="0" h="704" w="1794">
                  <a:moveTo>
                    <a:pt x="61" y="1"/>
                  </a:moveTo>
                  <a:lnTo>
                    <a:pt x="61" y="1"/>
                  </a:lnTo>
                  <a:cubicBezTo>
                    <a:pt x="0" y="31"/>
                    <a:pt x="243" y="457"/>
                    <a:pt x="821" y="608"/>
                  </a:cubicBezTo>
                  <a:cubicBezTo>
                    <a:pt x="947" y="672"/>
                    <a:pt x="1085" y="703"/>
                    <a:pt x="1224" y="703"/>
                  </a:cubicBezTo>
                  <a:cubicBezTo>
                    <a:pt x="1418" y="703"/>
                    <a:pt x="1616" y="641"/>
                    <a:pt x="1793" y="517"/>
                  </a:cubicBezTo>
                  <a:cubicBezTo>
                    <a:pt x="1489" y="517"/>
                    <a:pt x="1186" y="487"/>
                    <a:pt x="882" y="426"/>
                  </a:cubicBezTo>
                  <a:cubicBezTo>
                    <a:pt x="578" y="305"/>
                    <a:pt x="304" y="153"/>
                    <a:pt x="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5845249" y="4666113"/>
              <a:ext cx="680528" cy="475885"/>
            </a:xfrm>
            <a:custGeom>
              <a:rect b="b" l="l" r="r" t="t"/>
              <a:pathLst>
                <a:path extrusionOk="0" h="16264" w="23254">
                  <a:moveTo>
                    <a:pt x="18329" y="0"/>
                  </a:moveTo>
                  <a:lnTo>
                    <a:pt x="10639" y="3222"/>
                  </a:lnTo>
                  <a:lnTo>
                    <a:pt x="6050" y="3222"/>
                  </a:lnTo>
                  <a:cubicBezTo>
                    <a:pt x="6050" y="3222"/>
                    <a:pt x="1521" y="4651"/>
                    <a:pt x="822" y="8906"/>
                  </a:cubicBezTo>
                  <a:cubicBezTo>
                    <a:pt x="92" y="13162"/>
                    <a:pt x="1" y="15350"/>
                    <a:pt x="2007" y="15867"/>
                  </a:cubicBezTo>
                  <a:cubicBezTo>
                    <a:pt x="2916" y="16115"/>
                    <a:pt x="4569" y="16263"/>
                    <a:pt x="6365" y="16263"/>
                  </a:cubicBezTo>
                  <a:cubicBezTo>
                    <a:pt x="8530" y="16263"/>
                    <a:pt x="10904" y="16048"/>
                    <a:pt x="12433" y="15533"/>
                  </a:cubicBezTo>
                  <a:cubicBezTo>
                    <a:pt x="15229" y="14621"/>
                    <a:pt x="22524" y="8694"/>
                    <a:pt x="22524" y="8694"/>
                  </a:cubicBezTo>
                  <a:lnTo>
                    <a:pt x="23254" y="4438"/>
                  </a:lnTo>
                  <a:lnTo>
                    <a:pt x="1832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6366467" y="4599401"/>
              <a:ext cx="68539" cy="204586"/>
            </a:xfrm>
            <a:custGeom>
              <a:rect b="b" l="l" r="r" t="t"/>
              <a:pathLst>
                <a:path extrusionOk="0" h="6992" w="2342">
                  <a:moveTo>
                    <a:pt x="31" y="1"/>
                  </a:moveTo>
                  <a:lnTo>
                    <a:pt x="31" y="1"/>
                  </a:lnTo>
                  <a:cubicBezTo>
                    <a:pt x="1" y="366"/>
                    <a:pt x="1" y="730"/>
                    <a:pt x="62" y="1095"/>
                  </a:cubicBezTo>
                  <a:cubicBezTo>
                    <a:pt x="122" y="1976"/>
                    <a:pt x="305" y="2858"/>
                    <a:pt x="517" y="3709"/>
                  </a:cubicBezTo>
                  <a:cubicBezTo>
                    <a:pt x="761" y="4560"/>
                    <a:pt x="1125" y="5381"/>
                    <a:pt x="1612" y="6141"/>
                  </a:cubicBezTo>
                  <a:cubicBezTo>
                    <a:pt x="1764" y="6353"/>
                    <a:pt x="1916" y="6566"/>
                    <a:pt x="2098" y="6779"/>
                  </a:cubicBezTo>
                  <a:cubicBezTo>
                    <a:pt x="2250" y="6931"/>
                    <a:pt x="2311" y="6992"/>
                    <a:pt x="2311" y="6992"/>
                  </a:cubicBezTo>
                  <a:cubicBezTo>
                    <a:pt x="2341" y="6961"/>
                    <a:pt x="2068" y="6657"/>
                    <a:pt x="1733" y="6080"/>
                  </a:cubicBezTo>
                  <a:cubicBezTo>
                    <a:pt x="1277" y="5320"/>
                    <a:pt x="943" y="4499"/>
                    <a:pt x="730" y="3648"/>
                  </a:cubicBezTo>
                  <a:cubicBezTo>
                    <a:pt x="487" y="2797"/>
                    <a:pt x="305" y="1946"/>
                    <a:pt x="183" y="1065"/>
                  </a:cubicBezTo>
                  <a:cubicBezTo>
                    <a:pt x="153" y="700"/>
                    <a:pt x="92" y="335"/>
                    <a:pt x="3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6430522" y="4534473"/>
              <a:ext cx="121889" cy="308664"/>
            </a:xfrm>
            <a:custGeom>
              <a:rect b="b" l="l" r="r" t="t"/>
              <a:pathLst>
                <a:path extrusionOk="0" h="10549" w="4165">
                  <a:moveTo>
                    <a:pt x="31" y="1"/>
                  </a:moveTo>
                  <a:cubicBezTo>
                    <a:pt x="0" y="153"/>
                    <a:pt x="0" y="305"/>
                    <a:pt x="31" y="457"/>
                  </a:cubicBezTo>
                  <a:cubicBezTo>
                    <a:pt x="91" y="882"/>
                    <a:pt x="213" y="1308"/>
                    <a:pt x="395" y="1673"/>
                  </a:cubicBezTo>
                  <a:cubicBezTo>
                    <a:pt x="699" y="2250"/>
                    <a:pt x="1034" y="2767"/>
                    <a:pt x="1459" y="3253"/>
                  </a:cubicBezTo>
                  <a:cubicBezTo>
                    <a:pt x="1885" y="3800"/>
                    <a:pt x="2432" y="4378"/>
                    <a:pt x="2888" y="5047"/>
                  </a:cubicBezTo>
                  <a:cubicBezTo>
                    <a:pt x="3739" y="6141"/>
                    <a:pt x="4104" y="7539"/>
                    <a:pt x="3921" y="8907"/>
                  </a:cubicBezTo>
                  <a:cubicBezTo>
                    <a:pt x="3830" y="9454"/>
                    <a:pt x="3678" y="10001"/>
                    <a:pt x="3496" y="10548"/>
                  </a:cubicBezTo>
                  <a:cubicBezTo>
                    <a:pt x="3496" y="10548"/>
                    <a:pt x="3526" y="10518"/>
                    <a:pt x="3587" y="10457"/>
                  </a:cubicBezTo>
                  <a:cubicBezTo>
                    <a:pt x="3617" y="10396"/>
                    <a:pt x="3678" y="10275"/>
                    <a:pt x="3739" y="10153"/>
                  </a:cubicBezTo>
                  <a:cubicBezTo>
                    <a:pt x="3891" y="9758"/>
                    <a:pt x="4012" y="9332"/>
                    <a:pt x="4073" y="8937"/>
                  </a:cubicBezTo>
                  <a:cubicBezTo>
                    <a:pt x="4164" y="8299"/>
                    <a:pt x="4164" y="7661"/>
                    <a:pt x="4043" y="7022"/>
                  </a:cubicBezTo>
                  <a:cubicBezTo>
                    <a:pt x="3861" y="6262"/>
                    <a:pt x="3526" y="5533"/>
                    <a:pt x="3070" y="4925"/>
                  </a:cubicBezTo>
                  <a:cubicBezTo>
                    <a:pt x="2584" y="4256"/>
                    <a:pt x="2067" y="3679"/>
                    <a:pt x="1611" y="3132"/>
                  </a:cubicBezTo>
                  <a:cubicBezTo>
                    <a:pt x="1216" y="2676"/>
                    <a:pt x="851" y="2159"/>
                    <a:pt x="547" y="1612"/>
                  </a:cubicBezTo>
                  <a:cubicBezTo>
                    <a:pt x="304" y="1095"/>
                    <a:pt x="122" y="578"/>
                    <a:pt x="3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6079171" y="4097796"/>
              <a:ext cx="105910" cy="202801"/>
            </a:xfrm>
            <a:custGeom>
              <a:rect b="b" l="l" r="r" t="t"/>
              <a:pathLst>
                <a:path extrusionOk="0" h="6931" w="3619">
                  <a:moveTo>
                    <a:pt x="31" y="1"/>
                  </a:moveTo>
                  <a:cubicBezTo>
                    <a:pt x="1" y="31"/>
                    <a:pt x="761" y="1612"/>
                    <a:pt x="1734" y="3527"/>
                  </a:cubicBezTo>
                  <a:cubicBezTo>
                    <a:pt x="2311" y="4682"/>
                    <a:pt x="2949" y="5837"/>
                    <a:pt x="3618" y="6931"/>
                  </a:cubicBezTo>
                  <a:cubicBezTo>
                    <a:pt x="3101" y="5745"/>
                    <a:pt x="2554" y="4560"/>
                    <a:pt x="1916" y="3435"/>
                  </a:cubicBezTo>
                  <a:cubicBezTo>
                    <a:pt x="1338" y="2250"/>
                    <a:pt x="730" y="1125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6549707" y="3730495"/>
              <a:ext cx="72958" cy="164558"/>
            </a:xfrm>
            <a:custGeom>
              <a:rect b="b" l="l" r="r" t="t"/>
              <a:pathLst>
                <a:path extrusionOk="0" h="5624" w="2493">
                  <a:moveTo>
                    <a:pt x="2493" y="0"/>
                  </a:moveTo>
                  <a:lnTo>
                    <a:pt x="2493" y="0"/>
                  </a:lnTo>
                  <a:cubicBezTo>
                    <a:pt x="1976" y="912"/>
                    <a:pt x="1520" y="1824"/>
                    <a:pt x="1155" y="2766"/>
                  </a:cubicBezTo>
                  <a:cubicBezTo>
                    <a:pt x="699" y="3709"/>
                    <a:pt x="304" y="4651"/>
                    <a:pt x="0" y="5623"/>
                  </a:cubicBezTo>
                  <a:cubicBezTo>
                    <a:pt x="487" y="4742"/>
                    <a:pt x="943" y="3800"/>
                    <a:pt x="1338" y="2857"/>
                  </a:cubicBezTo>
                  <a:cubicBezTo>
                    <a:pt x="1763" y="1915"/>
                    <a:pt x="2158" y="973"/>
                    <a:pt x="2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6808532" y="4039978"/>
              <a:ext cx="97862" cy="118327"/>
            </a:xfrm>
            <a:custGeom>
              <a:rect b="b" l="l" r="r" t="t"/>
              <a:pathLst>
                <a:path extrusionOk="0" h="4044" w="3344">
                  <a:moveTo>
                    <a:pt x="0" y="1"/>
                  </a:moveTo>
                  <a:cubicBezTo>
                    <a:pt x="487" y="730"/>
                    <a:pt x="1034" y="1430"/>
                    <a:pt x="1611" y="2098"/>
                  </a:cubicBezTo>
                  <a:cubicBezTo>
                    <a:pt x="2128" y="2767"/>
                    <a:pt x="2706" y="3436"/>
                    <a:pt x="3344" y="4044"/>
                  </a:cubicBezTo>
                  <a:cubicBezTo>
                    <a:pt x="2858" y="3314"/>
                    <a:pt x="2341" y="2615"/>
                    <a:pt x="1763" y="1946"/>
                  </a:cubicBezTo>
                  <a:cubicBezTo>
                    <a:pt x="1216" y="1278"/>
                    <a:pt x="639" y="60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6824538" y="4407309"/>
              <a:ext cx="81854" cy="112973"/>
            </a:xfrm>
            <a:custGeom>
              <a:rect b="b" l="l" r="r" t="t"/>
              <a:pathLst>
                <a:path extrusionOk="0" h="3861" w="2797">
                  <a:moveTo>
                    <a:pt x="2797" y="0"/>
                  </a:moveTo>
                  <a:lnTo>
                    <a:pt x="2797" y="0"/>
                  </a:lnTo>
                  <a:cubicBezTo>
                    <a:pt x="2250" y="578"/>
                    <a:pt x="1764" y="1216"/>
                    <a:pt x="1308" y="1885"/>
                  </a:cubicBezTo>
                  <a:cubicBezTo>
                    <a:pt x="821" y="2493"/>
                    <a:pt x="365" y="3161"/>
                    <a:pt x="1" y="3861"/>
                  </a:cubicBezTo>
                  <a:cubicBezTo>
                    <a:pt x="548" y="3283"/>
                    <a:pt x="1034" y="2645"/>
                    <a:pt x="1460" y="2006"/>
                  </a:cubicBezTo>
                  <a:cubicBezTo>
                    <a:pt x="1976" y="1368"/>
                    <a:pt x="2402" y="699"/>
                    <a:pt x="2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6644868" y="4869792"/>
              <a:ext cx="69417" cy="161896"/>
            </a:xfrm>
            <a:custGeom>
              <a:rect b="b" l="l" r="r" t="t"/>
              <a:pathLst>
                <a:path extrusionOk="0" h="5533" w="2372">
                  <a:moveTo>
                    <a:pt x="1" y="0"/>
                  </a:moveTo>
                  <a:lnTo>
                    <a:pt x="1" y="0"/>
                  </a:lnTo>
                  <a:cubicBezTo>
                    <a:pt x="61" y="304"/>
                    <a:pt x="153" y="578"/>
                    <a:pt x="244" y="851"/>
                  </a:cubicBezTo>
                  <a:cubicBezTo>
                    <a:pt x="426" y="1368"/>
                    <a:pt x="669" y="2097"/>
                    <a:pt x="1004" y="2857"/>
                  </a:cubicBezTo>
                  <a:cubicBezTo>
                    <a:pt x="1338" y="3617"/>
                    <a:pt x="1672" y="4286"/>
                    <a:pt x="1916" y="4772"/>
                  </a:cubicBezTo>
                  <a:cubicBezTo>
                    <a:pt x="2037" y="5046"/>
                    <a:pt x="2189" y="5289"/>
                    <a:pt x="2371" y="5532"/>
                  </a:cubicBezTo>
                  <a:cubicBezTo>
                    <a:pt x="2280" y="5258"/>
                    <a:pt x="2189" y="4985"/>
                    <a:pt x="2037" y="4711"/>
                  </a:cubicBezTo>
                  <a:cubicBezTo>
                    <a:pt x="1794" y="4134"/>
                    <a:pt x="1520" y="3496"/>
                    <a:pt x="1216" y="2766"/>
                  </a:cubicBezTo>
                  <a:lnTo>
                    <a:pt x="396" y="821"/>
                  </a:lnTo>
                  <a:cubicBezTo>
                    <a:pt x="305" y="517"/>
                    <a:pt x="153" y="27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6893041" y="4787952"/>
              <a:ext cx="134326" cy="26714"/>
            </a:xfrm>
            <a:custGeom>
              <a:rect b="b" l="l" r="r" t="t"/>
              <a:pathLst>
                <a:path extrusionOk="0" h="913" w="4590">
                  <a:moveTo>
                    <a:pt x="0" y="1"/>
                  </a:moveTo>
                  <a:cubicBezTo>
                    <a:pt x="760" y="274"/>
                    <a:pt x="1520" y="426"/>
                    <a:pt x="2280" y="548"/>
                  </a:cubicBezTo>
                  <a:cubicBezTo>
                    <a:pt x="3026" y="727"/>
                    <a:pt x="3773" y="847"/>
                    <a:pt x="4548" y="909"/>
                  </a:cubicBezTo>
                  <a:lnTo>
                    <a:pt x="4548" y="909"/>
                  </a:lnTo>
                  <a:cubicBezTo>
                    <a:pt x="3062" y="485"/>
                    <a:pt x="1546" y="183"/>
                    <a:pt x="0" y="1"/>
                  </a:cubicBezTo>
                  <a:close/>
                  <a:moveTo>
                    <a:pt x="4548" y="909"/>
                  </a:moveTo>
                  <a:cubicBezTo>
                    <a:pt x="4552" y="910"/>
                    <a:pt x="4556" y="911"/>
                    <a:pt x="4559" y="913"/>
                  </a:cubicBezTo>
                  <a:lnTo>
                    <a:pt x="4590" y="913"/>
                  </a:lnTo>
                  <a:cubicBezTo>
                    <a:pt x="4576" y="911"/>
                    <a:pt x="4562" y="910"/>
                    <a:pt x="4548" y="9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7271929" y="4192950"/>
              <a:ext cx="133448" cy="143228"/>
            </a:xfrm>
            <a:custGeom>
              <a:rect b="b" l="l" r="r" t="t"/>
              <a:pathLst>
                <a:path extrusionOk="0" h="4895" w="4560">
                  <a:moveTo>
                    <a:pt x="4560" y="1"/>
                  </a:moveTo>
                  <a:cubicBezTo>
                    <a:pt x="3709" y="761"/>
                    <a:pt x="2919" y="1551"/>
                    <a:pt x="2189" y="2402"/>
                  </a:cubicBezTo>
                  <a:cubicBezTo>
                    <a:pt x="1429" y="3193"/>
                    <a:pt x="669" y="4013"/>
                    <a:pt x="1" y="4895"/>
                  </a:cubicBezTo>
                  <a:cubicBezTo>
                    <a:pt x="821" y="4165"/>
                    <a:pt x="1612" y="3345"/>
                    <a:pt x="2341" y="2524"/>
                  </a:cubicBezTo>
                  <a:cubicBezTo>
                    <a:pt x="3131" y="1734"/>
                    <a:pt x="3861" y="882"/>
                    <a:pt x="4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7359101" y="4784382"/>
              <a:ext cx="158353" cy="189488"/>
            </a:xfrm>
            <a:custGeom>
              <a:rect b="b" l="l" r="r" t="t"/>
              <a:pathLst>
                <a:path extrusionOk="0" h="6476" w="5411">
                  <a:moveTo>
                    <a:pt x="63" y="1"/>
                  </a:moveTo>
                  <a:cubicBezTo>
                    <a:pt x="62" y="1"/>
                    <a:pt x="61" y="1"/>
                    <a:pt x="61" y="1"/>
                  </a:cubicBezTo>
                  <a:cubicBezTo>
                    <a:pt x="0" y="31"/>
                    <a:pt x="1155" y="1521"/>
                    <a:pt x="2645" y="3314"/>
                  </a:cubicBezTo>
                  <a:cubicBezTo>
                    <a:pt x="4089" y="5059"/>
                    <a:pt x="5324" y="6476"/>
                    <a:pt x="5379" y="6476"/>
                  </a:cubicBezTo>
                  <a:cubicBezTo>
                    <a:pt x="5380" y="6476"/>
                    <a:pt x="5380" y="6476"/>
                    <a:pt x="5380" y="6475"/>
                  </a:cubicBezTo>
                  <a:cubicBezTo>
                    <a:pt x="5411" y="6445"/>
                    <a:pt x="4256" y="4956"/>
                    <a:pt x="2797" y="3162"/>
                  </a:cubicBezTo>
                  <a:cubicBezTo>
                    <a:pt x="1323" y="1418"/>
                    <a:pt x="117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5865703" y="4702571"/>
              <a:ext cx="130815" cy="98782"/>
            </a:xfrm>
            <a:custGeom>
              <a:rect b="b" l="l" r="r" t="t"/>
              <a:pathLst>
                <a:path extrusionOk="0" h="3376" w="4470">
                  <a:moveTo>
                    <a:pt x="4439" y="1"/>
                  </a:moveTo>
                  <a:cubicBezTo>
                    <a:pt x="4165" y="61"/>
                    <a:pt x="3922" y="183"/>
                    <a:pt x="3679" y="335"/>
                  </a:cubicBezTo>
                  <a:cubicBezTo>
                    <a:pt x="3101" y="639"/>
                    <a:pt x="2524" y="973"/>
                    <a:pt x="2007" y="1399"/>
                  </a:cubicBezTo>
                  <a:cubicBezTo>
                    <a:pt x="1460" y="1794"/>
                    <a:pt x="974" y="2250"/>
                    <a:pt x="518" y="2736"/>
                  </a:cubicBezTo>
                  <a:cubicBezTo>
                    <a:pt x="305" y="2919"/>
                    <a:pt x="153" y="3131"/>
                    <a:pt x="1" y="3375"/>
                  </a:cubicBezTo>
                  <a:cubicBezTo>
                    <a:pt x="1" y="3375"/>
                    <a:pt x="2" y="3375"/>
                    <a:pt x="3" y="3375"/>
                  </a:cubicBezTo>
                  <a:cubicBezTo>
                    <a:pt x="59" y="3375"/>
                    <a:pt x="903" y="2478"/>
                    <a:pt x="2129" y="1551"/>
                  </a:cubicBezTo>
                  <a:cubicBezTo>
                    <a:pt x="3345" y="609"/>
                    <a:pt x="4469" y="31"/>
                    <a:pt x="4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6030274" y="4456231"/>
              <a:ext cx="56950" cy="86288"/>
            </a:xfrm>
            <a:custGeom>
              <a:rect b="b" l="l" r="r" t="t"/>
              <a:pathLst>
                <a:path extrusionOk="0" h="2949" w="1946">
                  <a:moveTo>
                    <a:pt x="1946" y="0"/>
                  </a:moveTo>
                  <a:lnTo>
                    <a:pt x="1946" y="0"/>
                  </a:lnTo>
                  <a:cubicBezTo>
                    <a:pt x="1550" y="426"/>
                    <a:pt x="1186" y="912"/>
                    <a:pt x="882" y="1429"/>
                  </a:cubicBezTo>
                  <a:cubicBezTo>
                    <a:pt x="547" y="1885"/>
                    <a:pt x="243" y="2401"/>
                    <a:pt x="0" y="2948"/>
                  </a:cubicBezTo>
                  <a:cubicBezTo>
                    <a:pt x="395" y="2493"/>
                    <a:pt x="760" y="2037"/>
                    <a:pt x="1064" y="1520"/>
                  </a:cubicBezTo>
                  <a:cubicBezTo>
                    <a:pt x="1398" y="1034"/>
                    <a:pt x="1702" y="547"/>
                    <a:pt x="1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6267737" y="4602970"/>
              <a:ext cx="27626" cy="95183"/>
            </a:xfrm>
            <a:custGeom>
              <a:rect b="b" l="l" r="r" t="t"/>
              <a:pathLst>
                <a:path extrusionOk="0" h="3253" w="944">
                  <a:moveTo>
                    <a:pt x="153" y="0"/>
                  </a:moveTo>
                  <a:cubicBezTo>
                    <a:pt x="1" y="1125"/>
                    <a:pt x="274" y="2280"/>
                    <a:pt x="882" y="3253"/>
                  </a:cubicBezTo>
                  <a:cubicBezTo>
                    <a:pt x="943" y="3222"/>
                    <a:pt x="639" y="2523"/>
                    <a:pt x="426" y="1642"/>
                  </a:cubicBezTo>
                  <a:cubicBezTo>
                    <a:pt x="214" y="760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6237509" y="3931160"/>
              <a:ext cx="86302" cy="13138"/>
            </a:xfrm>
            <a:custGeom>
              <a:rect b="b" l="l" r="r" t="t"/>
              <a:pathLst>
                <a:path extrusionOk="0" h="449" w="2949">
                  <a:moveTo>
                    <a:pt x="2600" y="1"/>
                  </a:moveTo>
                  <a:cubicBezTo>
                    <a:pt x="2220" y="1"/>
                    <a:pt x="1831" y="40"/>
                    <a:pt x="1459" y="133"/>
                  </a:cubicBezTo>
                  <a:cubicBezTo>
                    <a:pt x="973" y="164"/>
                    <a:pt x="487" y="255"/>
                    <a:pt x="0" y="437"/>
                  </a:cubicBezTo>
                  <a:cubicBezTo>
                    <a:pt x="122" y="444"/>
                    <a:pt x="243" y="448"/>
                    <a:pt x="362" y="448"/>
                  </a:cubicBezTo>
                  <a:cubicBezTo>
                    <a:pt x="747" y="448"/>
                    <a:pt x="1118" y="409"/>
                    <a:pt x="1490" y="316"/>
                  </a:cubicBezTo>
                  <a:cubicBezTo>
                    <a:pt x="2007" y="285"/>
                    <a:pt x="2493" y="164"/>
                    <a:pt x="2949" y="12"/>
                  </a:cubicBezTo>
                  <a:cubicBezTo>
                    <a:pt x="2834" y="5"/>
                    <a:pt x="2717" y="1"/>
                    <a:pt x="2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6401172" y="3656672"/>
              <a:ext cx="78313" cy="42720"/>
            </a:xfrm>
            <a:custGeom>
              <a:rect b="b" l="l" r="r" t="t"/>
              <a:pathLst>
                <a:path extrusionOk="0" h="1460" w="2676">
                  <a:moveTo>
                    <a:pt x="2675" y="0"/>
                  </a:moveTo>
                  <a:cubicBezTo>
                    <a:pt x="2189" y="152"/>
                    <a:pt x="1702" y="365"/>
                    <a:pt x="1277" y="639"/>
                  </a:cubicBezTo>
                  <a:cubicBezTo>
                    <a:pt x="821" y="852"/>
                    <a:pt x="395" y="1155"/>
                    <a:pt x="0" y="1459"/>
                  </a:cubicBezTo>
                  <a:cubicBezTo>
                    <a:pt x="942" y="1095"/>
                    <a:pt x="1854" y="608"/>
                    <a:pt x="2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6834312" y="3666445"/>
              <a:ext cx="80976" cy="106770"/>
            </a:xfrm>
            <a:custGeom>
              <a:rect b="b" l="l" r="r" t="t"/>
              <a:pathLst>
                <a:path extrusionOk="0" h="3649" w="2767">
                  <a:moveTo>
                    <a:pt x="1" y="1"/>
                  </a:moveTo>
                  <a:cubicBezTo>
                    <a:pt x="366" y="639"/>
                    <a:pt x="791" y="1277"/>
                    <a:pt x="1308" y="1885"/>
                  </a:cubicBezTo>
                  <a:cubicBezTo>
                    <a:pt x="1733" y="2493"/>
                    <a:pt x="2220" y="3101"/>
                    <a:pt x="2767" y="3648"/>
                  </a:cubicBezTo>
                  <a:cubicBezTo>
                    <a:pt x="1946" y="2341"/>
                    <a:pt x="1004" y="112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7400887" y="3941255"/>
              <a:ext cx="68539" cy="107648"/>
            </a:xfrm>
            <a:custGeom>
              <a:rect b="b" l="l" r="r" t="t"/>
              <a:pathLst>
                <a:path extrusionOk="0" h="3679" w="2342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487" y="1399"/>
                    <a:pt x="1247" y="2645"/>
                    <a:pt x="2311" y="3679"/>
                  </a:cubicBezTo>
                  <a:cubicBezTo>
                    <a:pt x="2341" y="3649"/>
                    <a:pt x="1734" y="2889"/>
                    <a:pt x="1126" y="1855"/>
                  </a:cubicBezTo>
                  <a:cubicBezTo>
                    <a:pt x="498" y="869"/>
                    <a:pt x="76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7628606" y="4119156"/>
              <a:ext cx="50716" cy="112066"/>
            </a:xfrm>
            <a:custGeom>
              <a:rect b="b" l="l" r="r" t="t"/>
              <a:pathLst>
                <a:path extrusionOk="0" h="3830" w="1733">
                  <a:moveTo>
                    <a:pt x="1733" y="0"/>
                  </a:moveTo>
                  <a:lnTo>
                    <a:pt x="1733" y="0"/>
                  </a:lnTo>
                  <a:cubicBezTo>
                    <a:pt x="1368" y="578"/>
                    <a:pt x="1034" y="1216"/>
                    <a:pt x="791" y="1854"/>
                  </a:cubicBezTo>
                  <a:cubicBezTo>
                    <a:pt x="456" y="2493"/>
                    <a:pt x="213" y="3161"/>
                    <a:pt x="0" y="3830"/>
                  </a:cubicBezTo>
                  <a:cubicBezTo>
                    <a:pt x="699" y="2614"/>
                    <a:pt x="1277" y="1307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7601041" y="3701147"/>
              <a:ext cx="108544" cy="128978"/>
            </a:xfrm>
            <a:custGeom>
              <a:rect b="b" l="l" r="r" t="t"/>
              <a:pathLst>
                <a:path extrusionOk="0" h="4408" w="3709">
                  <a:moveTo>
                    <a:pt x="0" y="0"/>
                  </a:moveTo>
                  <a:cubicBezTo>
                    <a:pt x="547" y="791"/>
                    <a:pt x="1125" y="1550"/>
                    <a:pt x="1763" y="2280"/>
                  </a:cubicBezTo>
                  <a:cubicBezTo>
                    <a:pt x="2371" y="3040"/>
                    <a:pt x="3009" y="3739"/>
                    <a:pt x="3708" y="4408"/>
                  </a:cubicBezTo>
                  <a:cubicBezTo>
                    <a:pt x="2584" y="2857"/>
                    <a:pt x="1337" y="136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7379555" y="3488573"/>
              <a:ext cx="9804" cy="107648"/>
            </a:xfrm>
            <a:custGeom>
              <a:rect b="b" l="l" r="r" t="t"/>
              <a:pathLst>
                <a:path extrusionOk="0" h="3679" w="335">
                  <a:moveTo>
                    <a:pt x="92" y="1"/>
                  </a:moveTo>
                  <a:cubicBezTo>
                    <a:pt x="31" y="609"/>
                    <a:pt x="0" y="1217"/>
                    <a:pt x="61" y="1855"/>
                  </a:cubicBezTo>
                  <a:cubicBezTo>
                    <a:pt x="61" y="2463"/>
                    <a:pt x="122" y="3071"/>
                    <a:pt x="244" y="3679"/>
                  </a:cubicBezTo>
                  <a:cubicBezTo>
                    <a:pt x="304" y="3071"/>
                    <a:pt x="335" y="2463"/>
                    <a:pt x="274" y="1824"/>
                  </a:cubicBezTo>
                  <a:cubicBezTo>
                    <a:pt x="274" y="1217"/>
                    <a:pt x="213" y="609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7512084" y="3581971"/>
              <a:ext cx="137897" cy="18697"/>
            </a:xfrm>
            <a:custGeom>
              <a:rect b="b" l="l" r="r" t="t"/>
              <a:pathLst>
                <a:path extrusionOk="0" h="639" w="4712">
                  <a:moveTo>
                    <a:pt x="4712" y="0"/>
                  </a:moveTo>
                  <a:cubicBezTo>
                    <a:pt x="3921" y="0"/>
                    <a:pt x="3131" y="61"/>
                    <a:pt x="2341" y="213"/>
                  </a:cubicBezTo>
                  <a:cubicBezTo>
                    <a:pt x="1551" y="274"/>
                    <a:pt x="760" y="426"/>
                    <a:pt x="0" y="639"/>
                  </a:cubicBezTo>
                  <a:cubicBezTo>
                    <a:pt x="791" y="608"/>
                    <a:pt x="1581" y="547"/>
                    <a:pt x="2371" y="395"/>
                  </a:cubicBezTo>
                  <a:cubicBezTo>
                    <a:pt x="3162" y="335"/>
                    <a:pt x="3952" y="183"/>
                    <a:pt x="47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7986161" y="3726048"/>
              <a:ext cx="77406" cy="160111"/>
            </a:xfrm>
            <a:custGeom>
              <a:rect b="b" l="l" r="r" t="t"/>
              <a:pathLst>
                <a:path extrusionOk="0" h="5472" w="2645">
                  <a:moveTo>
                    <a:pt x="0" y="0"/>
                  </a:moveTo>
                  <a:lnTo>
                    <a:pt x="0" y="0"/>
                  </a:lnTo>
                  <a:cubicBezTo>
                    <a:pt x="365" y="943"/>
                    <a:pt x="760" y="1885"/>
                    <a:pt x="1247" y="2766"/>
                  </a:cubicBezTo>
                  <a:cubicBezTo>
                    <a:pt x="1642" y="3709"/>
                    <a:pt x="2128" y="4590"/>
                    <a:pt x="2645" y="5472"/>
                  </a:cubicBezTo>
                  <a:cubicBezTo>
                    <a:pt x="2310" y="4529"/>
                    <a:pt x="1885" y="3587"/>
                    <a:pt x="1429" y="2675"/>
                  </a:cubicBezTo>
                  <a:cubicBezTo>
                    <a:pt x="1003" y="1763"/>
                    <a:pt x="547" y="85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7995057" y="4023973"/>
              <a:ext cx="24934" cy="125438"/>
            </a:xfrm>
            <a:custGeom>
              <a:rect b="b" l="l" r="r" t="t"/>
              <a:pathLst>
                <a:path extrusionOk="0" h="4287" w="852">
                  <a:moveTo>
                    <a:pt x="851" y="1"/>
                  </a:moveTo>
                  <a:lnTo>
                    <a:pt x="851" y="1"/>
                  </a:lnTo>
                  <a:cubicBezTo>
                    <a:pt x="426" y="1399"/>
                    <a:pt x="152" y="2828"/>
                    <a:pt x="0" y="4287"/>
                  </a:cubicBezTo>
                  <a:cubicBezTo>
                    <a:pt x="213" y="3588"/>
                    <a:pt x="395" y="2858"/>
                    <a:pt x="517" y="2159"/>
                  </a:cubicBezTo>
                  <a:cubicBezTo>
                    <a:pt x="699" y="1429"/>
                    <a:pt x="791" y="700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8125801" y="4183177"/>
              <a:ext cx="60520" cy="173453"/>
            </a:xfrm>
            <a:custGeom>
              <a:rect b="b" l="l" r="r" t="t"/>
              <a:pathLst>
                <a:path extrusionOk="0" h="5928" w="2068">
                  <a:moveTo>
                    <a:pt x="0" y="1"/>
                  </a:moveTo>
                  <a:cubicBezTo>
                    <a:pt x="244" y="1034"/>
                    <a:pt x="548" y="2007"/>
                    <a:pt x="943" y="3010"/>
                  </a:cubicBezTo>
                  <a:cubicBezTo>
                    <a:pt x="1247" y="3982"/>
                    <a:pt x="1611" y="4955"/>
                    <a:pt x="2067" y="5928"/>
                  </a:cubicBezTo>
                  <a:cubicBezTo>
                    <a:pt x="1824" y="4894"/>
                    <a:pt x="1490" y="3891"/>
                    <a:pt x="1125" y="2919"/>
                  </a:cubicBezTo>
                  <a:cubicBezTo>
                    <a:pt x="821" y="1946"/>
                    <a:pt x="426" y="94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8055542" y="4421412"/>
              <a:ext cx="104974" cy="56179"/>
            </a:xfrm>
            <a:custGeom>
              <a:rect b="b" l="l" r="r" t="t"/>
              <a:pathLst>
                <a:path extrusionOk="0" h="1920" w="3587">
                  <a:moveTo>
                    <a:pt x="14" y="0"/>
                  </a:moveTo>
                  <a:cubicBezTo>
                    <a:pt x="8" y="0"/>
                    <a:pt x="3" y="2"/>
                    <a:pt x="0" y="5"/>
                  </a:cubicBezTo>
                  <a:cubicBezTo>
                    <a:pt x="456" y="521"/>
                    <a:pt x="1003" y="917"/>
                    <a:pt x="1642" y="1220"/>
                  </a:cubicBezTo>
                  <a:cubicBezTo>
                    <a:pt x="2219" y="1585"/>
                    <a:pt x="2888" y="1828"/>
                    <a:pt x="3557" y="1920"/>
                  </a:cubicBezTo>
                  <a:cubicBezTo>
                    <a:pt x="3587" y="1859"/>
                    <a:pt x="2705" y="1585"/>
                    <a:pt x="1733" y="1069"/>
                  </a:cubicBezTo>
                  <a:cubicBezTo>
                    <a:pt x="808" y="548"/>
                    <a:pt x="130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8371281" y="4675886"/>
              <a:ext cx="34738" cy="78300"/>
            </a:xfrm>
            <a:custGeom>
              <a:rect b="b" l="l" r="r" t="t"/>
              <a:pathLst>
                <a:path extrusionOk="0" h="2676" w="1187">
                  <a:moveTo>
                    <a:pt x="1" y="1"/>
                  </a:moveTo>
                  <a:cubicBezTo>
                    <a:pt x="274" y="943"/>
                    <a:pt x="669" y="1825"/>
                    <a:pt x="1186" y="2676"/>
                  </a:cubicBezTo>
                  <a:cubicBezTo>
                    <a:pt x="913" y="1733"/>
                    <a:pt x="517" y="82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6939276" y="5040525"/>
              <a:ext cx="13374" cy="98753"/>
            </a:xfrm>
            <a:custGeom>
              <a:rect b="b" l="l" r="r" t="t"/>
              <a:pathLst>
                <a:path extrusionOk="0" h="3375" w="457">
                  <a:moveTo>
                    <a:pt x="31" y="1"/>
                  </a:moveTo>
                  <a:lnTo>
                    <a:pt x="31" y="1"/>
                  </a:lnTo>
                  <a:cubicBezTo>
                    <a:pt x="1" y="548"/>
                    <a:pt x="31" y="1126"/>
                    <a:pt x="122" y="1703"/>
                  </a:cubicBezTo>
                  <a:cubicBezTo>
                    <a:pt x="183" y="2281"/>
                    <a:pt x="274" y="2828"/>
                    <a:pt x="426" y="3375"/>
                  </a:cubicBezTo>
                  <a:cubicBezTo>
                    <a:pt x="457" y="2828"/>
                    <a:pt x="426" y="2250"/>
                    <a:pt x="365" y="1703"/>
                  </a:cubicBezTo>
                  <a:cubicBezTo>
                    <a:pt x="305" y="1126"/>
                    <a:pt x="213" y="548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7706882" y="5025426"/>
              <a:ext cx="20485" cy="95183"/>
            </a:xfrm>
            <a:custGeom>
              <a:rect b="b" l="l" r="r" t="t"/>
              <a:pathLst>
                <a:path extrusionOk="0" h="3253" w="700">
                  <a:moveTo>
                    <a:pt x="699" y="0"/>
                  </a:moveTo>
                  <a:lnTo>
                    <a:pt x="699" y="0"/>
                  </a:lnTo>
                  <a:cubicBezTo>
                    <a:pt x="486" y="517"/>
                    <a:pt x="334" y="1034"/>
                    <a:pt x="243" y="1611"/>
                  </a:cubicBezTo>
                  <a:cubicBezTo>
                    <a:pt x="122" y="2128"/>
                    <a:pt x="30" y="2675"/>
                    <a:pt x="0" y="3253"/>
                  </a:cubicBezTo>
                  <a:cubicBezTo>
                    <a:pt x="213" y="2736"/>
                    <a:pt x="365" y="2189"/>
                    <a:pt x="456" y="1642"/>
                  </a:cubicBezTo>
                  <a:cubicBezTo>
                    <a:pt x="608" y="1094"/>
                    <a:pt x="669" y="547"/>
                    <a:pt x="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30"/>
          <p:cNvGrpSpPr/>
          <p:nvPr/>
        </p:nvGrpSpPr>
        <p:grpSpPr>
          <a:xfrm rot="-5716424">
            <a:off x="5573987" y="817850"/>
            <a:ext cx="1620392" cy="1471385"/>
            <a:chOff x="7824282" y="2040232"/>
            <a:chExt cx="1019417" cy="925674"/>
          </a:xfrm>
        </p:grpSpPr>
        <p:sp>
          <p:nvSpPr>
            <p:cNvPr id="527" name="Google Shape;527;p30"/>
            <p:cNvSpPr/>
            <p:nvPr/>
          </p:nvSpPr>
          <p:spPr>
            <a:xfrm>
              <a:off x="7824282" y="2040758"/>
              <a:ext cx="1019417" cy="921631"/>
            </a:xfrm>
            <a:custGeom>
              <a:rect b="b" l="l" r="r" t="t"/>
              <a:pathLst>
                <a:path extrusionOk="0" h="31498" w="34834">
                  <a:moveTo>
                    <a:pt x="17684" y="1"/>
                  </a:moveTo>
                  <a:cubicBezTo>
                    <a:pt x="14381" y="1"/>
                    <a:pt x="11058" y="1037"/>
                    <a:pt x="8238" y="3159"/>
                  </a:cubicBezTo>
                  <a:cubicBezTo>
                    <a:pt x="1702" y="8053"/>
                    <a:pt x="0" y="17110"/>
                    <a:pt x="4317" y="24041"/>
                  </a:cubicBezTo>
                  <a:lnTo>
                    <a:pt x="943" y="29907"/>
                  </a:lnTo>
                  <a:lnTo>
                    <a:pt x="8086" y="28235"/>
                  </a:lnTo>
                  <a:cubicBezTo>
                    <a:pt x="10933" y="30424"/>
                    <a:pt x="14314" y="31498"/>
                    <a:pt x="17678" y="31498"/>
                  </a:cubicBezTo>
                  <a:cubicBezTo>
                    <a:pt x="21929" y="31498"/>
                    <a:pt x="26153" y="29784"/>
                    <a:pt x="29241" y="26442"/>
                  </a:cubicBezTo>
                  <a:cubicBezTo>
                    <a:pt x="34773" y="20454"/>
                    <a:pt x="34834" y="11244"/>
                    <a:pt x="29363" y="5195"/>
                  </a:cubicBezTo>
                  <a:cubicBezTo>
                    <a:pt x="26281" y="1769"/>
                    <a:pt x="21999" y="1"/>
                    <a:pt x="17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7851847" y="2040232"/>
              <a:ext cx="957157" cy="925674"/>
            </a:xfrm>
            <a:custGeom>
              <a:rect b="b" l="l" r="r" t="t"/>
              <a:pathLst>
                <a:path extrusionOk="0" h="31635" w="32707">
                  <a:moveTo>
                    <a:pt x="16771" y="0"/>
                  </a:moveTo>
                  <a:cubicBezTo>
                    <a:pt x="16368" y="0"/>
                    <a:pt x="15965" y="16"/>
                    <a:pt x="15563" y="46"/>
                  </a:cubicBezTo>
                  <a:cubicBezTo>
                    <a:pt x="13314" y="198"/>
                    <a:pt x="11095" y="836"/>
                    <a:pt x="9119" y="1931"/>
                  </a:cubicBezTo>
                  <a:cubicBezTo>
                    <a:pt x="5533" y="3937"/>
                    <a:pt x="2858" y="7219"/>
                    <a:pt x="1642" y="11140"/>
                  </a:cubicBezTo>
                  <a:cubicBezTo>
                    <a:pt x="1156" y="12812"/>
                    <a:pt x="912" y="14514"/>
                    <a:pt x="943" y="16247"/>
                  </a:cubicBezTo>
                  <a:cubicBezTo>
                    <a:pt x="1004" y="17767"/>
                    <a:pt x="1247" y="19256"/>
                    <a:pt x="1703" y="20685"/>
                  </a:cubicBezTo>
                  <a:cubicBezTo>
                    <a:pt x="2096" y="21865"/>
                    <a:pt x="2640" y="22984"/>
                    <a:pt x="3275" y="24044"/>
                  </a:cubicBezTo>
                  <a:lnTo>
                    <a:pt x="3275" y="24044"/>
                  </a:lnTo>
                  <a:cubicBezTo>
                    <a:pt x="1183" y="27802"/>
                    <a:pt x="152" y="29621"/>
                    <a:pt x="1" y="29925"/>
                  </a:cubicBezTo>
                  <a:cubicBezTo>
                    <a:pt x="153" y="29621"/>
                    <a:pt x="1216" y="27797"/>
                    <a:pt x="3375" y="24059"/>
                  </a:cubicBezTo>
                  <a:lnTo>
                    <a:pt x="3375" y="24028"/>
                  </a:lnTo>
                  <a:cubicBezTo>
                    <a:pt x="2736" y="22964"/>
                    <a:pt x="2219" y="21809"/>
                    <a:pt x="1855" y="20654"/>
                  </a:cubicBezTo>
                  <a:cubicBezTo>
                    <a:pt x="1368" y="19226"/>
                    <a:pt x="1125" y="17736"/>
                    <a:pt x="1095" y="16247"/>
                  </a:cubicBezTo>
                  <a:cubicBezTo>
                    <a:pt x="1064" y="14545"/>
                    <a:pt x="1277" y="12812"/>
                    <a:pt x="1764" y="11171"/>
                  </a:cubicBezTo>
                  <a:cubicBezTo>
                    <a:pt x="2979" y="7311"/>
                    <a:pt x="5654" y="4058"/>
                    <a:pt x="9180" y="2113"/>
                  </a:cubicBezTo>
                  <a:cubicBezTo>
                    <a:pt x="11156" y="1019"/>
                    <a:pt x="13344" y="350"/>
                    <a:pt x="15594" y="198"/>
                  </a:cubicBezTo>
                  <a:cubicBezTo>
                    <a:pt x="15944" y="176"/>
                    <a:pt x="16294" y="164"/>
                    <a:pt x="16644" y="164"/>
                  </a:cubicBezTo>
                  <a:cubicBezTo>
                    <a:pt x="18661" y="164"/>
                    <a:pt x="20663" y="537"/>
                    <a:pt x="22554" y="1262"/>
                  </a:cubicBezTo>
                  <a:cubicBezTo>
                    <a:pt x="22828" y="1383"/>
                    <a:pt x="23132" y="1505"/>
                    <a:pt x="23405" y="1657"/>
                  </a:cubicBezTo>
                  <a:lnTo>
                    <a:pt x="24226" y="2052"/>
                  </a:lnTo>
                  <a:lnTo>
                    <a:pt x="25016" y="2569"/>
                  </a:lnTo>
                  <a:cubicBezTo>
                    <a:pt x="25290" y="2691"/>
                    <a:pt x="25533" y="2873"/>
                    <a:pt x="25776" y="3055"/>
                  </a:cubicBezTo>
                  <a:lnTo>
                    <a:pt x="26536" y="3633"/>
                  </a:lnTo>
                  <a:cubicBezTo>
                    <a:pt x="26779" y="3815"/>
                    <a:pt x="26992" y="4028"/>
                    <a:pt x="27235" y="4241"/>
                  </a:cubicBezTo>
                  <a:cubicBezTo>
                    <a:pt x="27478" y="4453"/>
                    <a:pt x="27721" y="4636"/>
                    <a:pt x="27934" y="4879"/>
                  </a:cubicBezTo>
                  <a:lnTo>
                    <a:pt x="28573" y="5578"/>
                  </a:lnTo>
                  <a:cubicBezTo>
                    <a:pt x="30153" y="7402"/>
                    <a:pt x="31308" y="9621"/>
                    <a:pt x="31886" y="11961"/>
                  </a:cubicBezTo>
                  <a:cubicBezTo>
                    <a:pt x="32463" y="14241"/>
                    <a:pt x="32524" y="16612"/>
                    <a:pt x="32068" y="18891"/>
                  </a:cubicBezTo>
                  <a:cubicBezTo>
                    <a:pt x="31643" y="21049"/>
                    <a:pt x="30761" y="23116"/>
                    <a:pt x="29454" y="24910"/>
                  </a:cubicBezTo>
                  <a:cubicBezTo>
                    <a:pt x="27144" y="28162"/>
                    <a:pt x="23648" y="30381"/>
                    <a:pt x="19727" y="31171"/>
                  </a:cubicBezTo>
                  <a:lnTo>
                    <a:pt x="18420" y="31384"/>
                  </a:lnTo>
                  <a:cubicBezTo>
                    <a:pt x="17995" y="31414"/>
                    <a:pt x="17569" y="31414"/>
                    <a:pt x="17144" y="31445"/>
                  </a:cubicBezTo>
                  <a:cubicBezTo>
                    <a:pt x="16943" y="31452"/>
                    <a:pt x="16744" y="31456"/>
                    <a:pt x="16546" y="31456"/>
                  </a:cubicBezTo>
                  <a:cubicBezTo>
                    <a:pt x="15905" y="31456"/>
                    <a:pt x="15278" y="31416"/>
                    <a:pt x="14651" y="31323"/>
                  </a:cubicBezTo>
                  <a:cubicBezTo>
                    <a:pt x="13192" y="31141"/>
                    <a:pt x="11733" y="30746"/>
                    <a:pt x="10366" y="30138"/>
                  </a:cubicBezTo>
                  <a:cubicBezTo>
                    <a:pt x="9210" y="29621"/>
                    <a:pt x="8147" y="28983"/>
                    <a:pt x="7144" y="28223"/>
                  </a:cubicBezTo>
                  <a:lnTo>
                    <a:pt x="6840" y="27980"/>
                  </a:lnTo>
                  <a:lnTo>
                    <a:pt x="7047" y="28239"/>
                  </a:lnTo>
                  <a:lnTo>
                    <a:pt x="7047" y="28239"/>
                  </a:lnTo>
                  <a:lnTo>
                    <a:pt x="1" y="29925"/>
                  </a:lnTo>
                  <a:lnTo>
                    <a:pt x="7097" y="28325"/>
                  </a:lnTo>
                  <a:lnTo>
                    <a:pt x="7097" y="28325"/>
                  </a:lnTo>
                  <a:cubicBezTo>
                    <a:pt x="8096" y="29080"/>
                    <a:pt x="9185" y="29745"/>
                    <a:pt x="10335" y="30259"/>
                  </a:cubicBezTo>
                  <a:cubicBezTo>
                    <a:pt x="11703" y="30867"/>
                    <a:pt x="13162" y="31293"/>
                    <a:pt x="14651" y="31475"/>
                  </a:cubicBezTo>
                  <a:cubicBezTo>
                    <a:pt x="15331" y="31576"/>
                    <a:pt x="16011" y="31635"/>
                    <a:pt x="16708" y="31635"/>
                  </a:cubicBezTo>
                  <a:cubicBezTo>
                    <a:pt x="16853" y="31635"/>
                    <a:pt x="16998" y="31632"/>
                    <a:pt x="17144" y="31627"/>
                  </a:cubicBezTo>
                  <a:cubicBezTo>
                    <a:pt x="17569" y="31597"/>
                    <a:pt x="17995" y="31566"/>
                    <a:pt x="18451" y="31536"/>
                  </a:cubicBezTo>
                  <a:lnTo>
                    <a:pt x="19758" y="31354"/>
                  </a:lnTo>
                  <a:cubicBezTo>
                    <a:pt x="23740" y="30563"/>
                    <a:pt x="27235" y="28314"/>
                    <a:pt x="29606" y="25031"/>
                  </a:cubicBezTo>
                  <a:cubicBezTo>
                    <a:pt x="30913" y="23208"/>
                    <a:pt x="31825" y="21141"/>
                    <a:pt x="32250" y="18952"/>
                  </a:cubicBezTo>
                  <a:cubicBezTo>
                    <a:pt x="32706" y="16642"/>
                    <a:pt x="32646" y="14241"/>
                    <a:pt x="32068" y="11931"/>
                  </a:cubicBezTo>
                  <a:cubicBezTo>
                    <a:pt x="31491" y="9560"/>
                    <a:pt x="30336" y="7341"/>
                    <a:pt x="28694" y="5487"/>
                  </a:cubicBezTo>
                  <a:lnTo>
                    <a:pt x="28056" y="4757"/>
                  </a:lnTo>
                  <a:cubicBezTo>
                    <a:pt x="27843" y="4514"/>
                    <a:pt x="27600" y="4301"/>
                    <a:pt x="27357" y="4089"/>
                  </a:cubicBezTo>
                  <a:cubicBezTo>
                    <a:pt x="27144" y="3876"/>
                    <a:pt x="26901" y="3663"/>
                    <a:pt x="26658" y="3481"/>
                  </a:cubicBezTo>
                  <a:lnTo>
                    <a:pt x="25898" y="2903"/>
                  </a:lnTo>
                  <a:cubicBezTo>
                    <a:pt x="25655" y="2721"/>
                    <a:pt x="25381" y="2539"/>
                    <a:pt x="25107" y="2387"/>
                  </a:cubicBezTo>
                  <a:lnTo>
                    <a:pt x="24317" y="1900"/>
                  </a:lnTo>
                  <a:lnTo>
                    <a:pt x="23466" y="1505"/>
                  </a:lnTo>
                  <a:cubicBezTo>
                    <a:pt x="23193" y="1353"/>
                    <a:pt x="22919" y="1232"/>
                    <a:pt x="22645" y="1110"/>
                  </a:cubicBezTo>
                  <a:cubicBezTo>
                    <a:pt x="20773" y="376"/>
                    <a:pt x="18774" y="0"/>
                    <a:pt x="167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30"/>
          <p:cNvGrpSpPr/>
          <p:nvPr/>
        </p:nvGrpSpPr>
        <p:grpSpPr>
          <a:xfrm>
            <a:off x="5911914" y="971687"/>
            <a:ext cx="965006" cy="1105023"/>
            <a:chOff x="10007255" y="2040143"/>
            <a:chExt cx="1074019" cy="1355358"/>
          </a:xfrm>
        </p:grpSpPr>
        <p:sp>
          <p:nvSpPr>
            <p:cNvPr id="530" name="Google Shape;530;p30"/>
            <p:cNvSpPr/>
            <p:nvPr/>
          </p:nvSpPr>
          <p:spPr>
            <a:xfrm>
              <a:off x="10007255" y="2451852"/>
              <a:ext cx="506690" cy="940811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10577524" y="2451852"/>
              <a:ext cx="503751" cy="943648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0794625" y="2570557"/>
              <a:ext cx="95550" cy="139009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0195416" y="2578274"/>
              <a:ext cx="92702" cy="134139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 rot="-1194708">
              <a:off x="10628939" y="2253705"/>
              <a:ext cx="36266" cy="59826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 rot="-1194708">
              <a:off x="10451534" y="2095843"/>
              <a:ext cx="396628" cy="396311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10474230" y="2661412"/>
              <a:ext cx="134288" cy="134331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8E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10310653" y="2578419"/>
              <a:ext cx="461453" cy="296632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8E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30"/>
          <p:cNvSpPr/>
          <p:nvPr/>
        </p:nvSpPr>
        <p:spPr>
          <a:xfrm flipH="1" rot="10800000">
            <a:off x="8186005" y="153783"/>
            <a:ext cx="681836" cy="740278"/>
          </a:xfrm>
          <a:custGeom>
            <a:rect b="b" l="l" r="r" t="t"/>
            <a:pathLst>
              <a:path extrusionOk="0" h="32415" w="29856">
                <a:moveTo>
                  <a:pt x="25687" y="0"/>
                </a:moveTo>
                <a:cubicBezTo>
                  <a:pt x="25316" y="0"/>
                  <a:pt x="24930" y="30"/>
                  <a:pt x="24585" y="30"/>
                </a:cubicBezTo>
                <a:cubicBezTo>
                  <a:pt x="21516" y="63"/>
                  <a:pt x="18414" y="297"/>
                  <a:pt x="15345" y="430"/>
                </a:cubicBezTo>
                <a:cubicBezTo>
                  <a:pt x="14644" y="463"/>
                  <a:pt x="14211" y="964"/>
                  <a:pt x="14144" y="1631"/>
                </a:cubicBezTo>
                <a:cubicBezTo>
                  <a:pt x="14010" y="3065"/>
                  <a:pt x="14077" y="18276"/>
                  <a:pt x="14044" y="22146"/>
                </a:cubicBezTo>
                <a:cubicBezTo>
                  <a:pt x="12009" y="22346"/>
                  <a:pt x="9974" y="22429"/>
                  <a:pt x="7935" y="22429"/>
                </a:cubicBezTo>
                <a:cubicBezTo>
                  <a:pt x="5896" y="22429"/>
                  <a:pt x="3853" y="22346"/>
                  <a:pt x="1802" y="22212"/>
                </a:cubicBezTo>
                <a:cubicBezTo>
                  <a:pt x="1769" y="22209"/>
                  <a:pt x="1737" y="22207"/>
                  <a:pt x="1705" y="22207"/>
                </a:cubicBezTo>
                <a:cubicBezTo>
                  <a:pt x="1087" y="22207"/>
                  <a:pt x="631" y="22810"/>
                  <a:pt x="568" y="23413"/>
                </a:cubicBezTo>
                <a:cubicBezTo>
                  <a:pt x="401" y="26048"/>
                  <a:pt x="234" y="28617"/>
                  <a:pt x="34" y="31252"/>
                </a:cubicBezTo>
                <a:cubicBezTo>
                  <a:pt x="0" y="31886"/>
                  <a:pt x="568" y="32386"/>
                  <a:pt x="1168" y="32386"/>
                </a:cubicBezTo>
                <a:cubicBezTo>
                  <a:pt x="2546" y="32406"/>
                  <a:pt x="3922" y="32415"/>
                  <a:pt x="5298" y="32415"/>
                </a:cubicBezTo>
                <a:cubicBezTo>
                  <a:pt x="11081" y="32415"/>
                  <a:pt x="16843" y="32249"/>
                  <a:pt x="22583" y="31953"/>
                </a:cubicBezTo>
                <a:cubicBezTo>
                  <a:pt x="24651" y="31819"/>
                  <a:pt x="26653" y="31686"/>
                  <a:pt x="28688" y="31552"/>
                </a:cubicBezTo>
                <a:cubicBezTo>
                  <a:pt x="29255" y="31486"/>
                  <a:pt x="29855" y="31052"/>
                  <a:pt x="29822" y="30418"/>
                </a:cubicBezTo>
                <a:cubicBezTo>
                  <a:pt x="29421" y="24948"/>
                  <a:pt x="29021" y="19444"/>
                  <a:pt x="28588" y="13973"/>
                </a:cubicBezTo>
                <a:cubicBezTo>
                  <a:pt x="28387" y="11238"/>
                  <a:pt x="28221" y="8469"/>
                  <a:pt x="28020" y="5701"/>
                </a:cubicBezTo>
                <a:cubicBezTo>
                  <a:pt x="27920" y="4333"/>
                  <a:pt x="27887" y="2965"/>
                  <a:pt x="27720" y="1631"/>
                </a:cubicBezTo>
                <a:cubicBezTo>
                  <a:pt x="27654" y="930"/>
                  <a:pt x="27253" y="297"/>
                  <a:pt x="26553" y="97"/>
                </a:cubicBezTo>
                <a:cubicBezTo>
                  <a:pt x="26295" y="21"/>
                  <a:pt x="25996" y="0"/>
                  <a:pt x="256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39"/>
          <p:cNvPicPr preferRelativeResize="0"/>
          <p:nvPr/>
        </p:nvPicPr>
        <p:blipFill rotWithShape="1">
          <a:blip r:embed="rId3">
            <a:alphaModFix/>
          </a:blip>
          <a:srcRect b="1960" l="0" r="0" t="0"/>
          <a:stretch/>
        </p:blipFill>
        <p:spPr>
          <a:xfrm>
            <a:off x="5191514" y="2244219"/>
            <a:ext cx="2378050" cy="2129207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945" name="Google Shape;945;p39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39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947" name="Google Shape;947;p39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39"/>
          <p:cNvSpPr/>
          <p:nvPr/>
        </p:nvSpPr>
        <p:spPr>
          <a:xfrm rot="4167097">
            <a:off x="-271279" y="-219560"/>
            <a:ext cx="606744" cy="575204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9"/>
          <p:cNvSpPr/>
          <p:nvPr/>
        </p:nvSpPr>
        <p:spPr>
          <a:xfrm rot="4167097">
            <a:off x="-584802" y="498558"/>
            <a:ext cx="744436" cy="709623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9"/>
          <p:cNvSpPr/>
          <p:nvPr/>
        </p:nvSpPr>
        <p:spPr>
          <a:xfrm rot="4167097">
            <a:off x="443604" y="147144"/>
            <a:ext cx="367290" cy="348284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9"/>
          <p:cNvSpPr/>
          <p:nvPr/>
        </p:nvSpPr>
        <p:spPr>
          <a:xfrm rot="4167097">
            <a:off x="223513" y="516958"/>
            <a:ext cx="177452" cy="169418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9"/>
          <p:cNvSpPr/>
          <p:nvPr/>
        </p:nvSpPr>
        <p:spPr>
          <a:xfrm rot="4167097">
            <a:off x="352118" y="-329415"/>
            <a:ext cx="390871" cy="342221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9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Data &amp; Methods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955" name="Google Shape;955;p39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10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9"/>
          <p:cNvSpPr txBox="1"/>
          <p:nvPr>
            <p:ph idx="4294967295" type="body"/>
          </p:nvPr>
        </p:nvSpPr>
        <p:spPr>
          <a:xfrm>
            <a:off x="1152500" y="1406250"/>
            <a:ext cx="4561500" cy="26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手語是</a:t>
            </a:r>
            <a:r>
              <a:rPr b="1" lang="en" sz="2000">
                <a:solidFill>
                  <a:schemeClr val="dk1"/>
                </a:solidFill>
              </a:rPr>
              <a:t>多重且連續性的資料，</a:t>
            </a:r>
            <a:r>
              <a:rPr b="1" lang="en" sz="2000">
                <a:solidFill>
                  <a:schemeClr val="dk1"/>
                </a:solidFill>
              </a:rPr>
              <a:t>包含：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手形</a:t>
            </a:r>
            <a:endParaRPr b="1" sz="2000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位置</a:t>
            </a:r>
            <a:endParaRPr b="1" sz="2000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動作型態</a:t>
            </a:r>
            <a:endParaRPr b="1" sz="2000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方向</a:t>
            </a:r>
            <a:endParaRPr b="1" sz="2000"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表情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highlight>
                <a:srgbClr val="FFE59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57" name="Google Shape;9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625" y="2103600"/>
            <a:ext cx="1585650" cy="2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963" name="Google Shape;963;p40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4" name="Google Shape;964;p40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965" name="Google Shape;965;p40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40"/>
          <p:cNvSpPr/>
          <p:nvPr/>
        </p:nvSpPr>
        <p:spPr>
          <a:xfrm rot="4167097">
            <a:off x="-271279" y="-219560"/>
            <a:ext cx="606744" cy="575204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0"/>
          <p:cNvSpPr/>
          <p:nvPr/>
        </p:nvSpPr>
        <p:spPr>
          <a:xfrm rot="4167097">
            <a:off x="-584802" y="498558"/>
            <a:ext cx="744436" cy="709623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0"/>
          <p:cNvSpPr/>
          <p:nvPr/>
        </p:nvSpPr>
        <p:spPr>
          <a:xfrm rot="4167097">
            <a:off x="443604" y="147144"/>
            <a:ext cx="367290" cy="348284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0"/>
          <p:cNvSpPr/>
          <p:nvPr/>
        </p:nvSpPr>
        <p:spPr>
          <a:xfrm rot="4167097">
            <a:off x="223513" y="516958"/>
            <a:ext cx="177452" cy="169418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0"/>
          <p:cNvSpPr/>
          <p:nvPr/>
        </p:nvSpPr>
        <p:spPr>
          <a:xfrm rot="4167097">
            <a:off x="352118" y="-329415"/>
            <a:ext cx="390871" cy="342221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0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Data &amp; Methods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973" name="Google Shape;973;p40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11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74" name="Google Shape;974;p40"/>
          <p:cNvGraphicFramePr/>
          <p:nvPr/>
        </p:nvGraphicFramePr>
        <p:xfrm>
          <a:off x="776365" y="137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816750"/>
                <a:gridCol w="3955925"/>
              </a:tblGrid>
              <a:tr h="82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來源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參考 Youtube 手語教學，自行拍攝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內容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涵蓋</a:t>
                      </a:r>
                      <a:r>
                        <a:rPr b="1" lang="en">
                          <a:solidFill>
                            <a:schemeClr val="hlink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六大主題常用語</a:t>
                      </a:r>
                      <a:endParaRPr b="1">
                        <a:solidFill>
                          <a:schemeClr val="hlink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hlink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「年齡、問候、家人、時間、住家、描述」</a:t>
                      </a:r>
                      <a:endParaRPr b="1">
                        <a:highlight>
                          <a:srgbClr val="FFDCB2"/>
                        </a:highlight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筆數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共 </a:t>
                      </a:r>
                      <a:r>
                        <a:rPr b="1" lang="en">
                          <a:highlight>
                            <a:srgbClr val="FFE599"/>
                          </a:highlight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55 個字詞</a:t>
                      </a: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，可組合至少 25 個短句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特徵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hlink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保留手形、位置（胸部以上）、動作</a:t>
                      </a:r>
                      <a:r>
                        <a:rPr b="1" lang="en">
                          <a:solidFill>
                            <a:schemeClr val="hlink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型態及方向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975" name="Google Shape;975;p40"/>
          <p:cNvPicPr preferRelativeResize="0"/>
          <p:nvPr/>
        </p:nvPicPr>
        <p:blipFill rotWithShape="1">
          <a:blip r:embed="rId3">
            <a:alphaModFix/>
          </a:blip>
          <a:srcRect b="0" l="0" r="0" t="62332"/>
          <a:stretch/>
        </p:blipFill>
        <p:spPr>
          <a:xfrm>
            <a:off x="5705063" y="3728538"/>
            <a:ext cx="2296000" cy="740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6" name="Google Shape;9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076" y="1371863"/>
            <a:ext cx="2295975" cy="225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982" name="Google Shape;982;p41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3" name="Google Shape;983;p41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984" name="Google Shape;984;p41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6" name="Google Shape;986;p41"/>
          <p:cNvSpPr/>
          <p:nvPr/>
        </p:nvSpPr>
        <p:spPr>
          <a:xfrm rot="4167097">
            <a:off x="-271279" y="-219560"/>
            <a:ext cx="606744" cy="575204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1"/>
          <p:cNvSpPr/>
          <p:nvPr/>
        </p:nvSpPr>
        <p:spPr>
          <a:xfrm rot="4167097">
            <a:off x="-584802" y="498558"/>
            <a:ext cx="744436" cy="709623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1"/>
          <p:cNvSpPr/>
          <p:nvPr/>
        </p:nvSpPr>
        <p:spPr>
          <a:xfrm rot="4167097">
            <a:off x="443604" y="147144"/>
            <a:ext cx="367290" cy="348284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1"/>
          <p:cNvSpPr/>
          <p:nvPr/>
        </p:nvSpPr>
        <p:spPr>
          <a:xfrm rot="4167097">
            <a:off x="223513" y="516958"/>
            <a:ext cx="177452" cy="169418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1"/>
          <p:cNvSpPr/>
          <p:nvPr/>
        </p:nvSpPr>
        <p:spPr>
          <a:xfrm rot="4167097">
            <a:off x="352118" y="-329415"/>
            <a:ext cx="390871" cy="342221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91" name="Google Shape;991;p41"/>
          <p:cNvGraphicFramePr/>
          <p:nvPr/>
        </p:nvGraphicFramePr>
        <p:xfrm>
          <a:off x="776375" y="1326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908050"/>
                <a:gridCol w="3734950"/>
              </a:tblGrid>
              <a:tr h="10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rete Round"/>
                          <a:ea typeface="Crete Round"/>
                          <a:cs typeface="Crete Round"/>
                          <a:sym typeface="Crete Round"/>
                        </a:rPr>
                        <a:t>我問你</a:t>
                      </a:r>
                      <a:endParaRPr b="1">
                        <a:latin typeface="Crete Round"/>
                        <a:ea typeface="Crete Round"/>
                        <a:cs typeface="Crete Round"/>
                        <a:sym typeface="Crete Rou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rete Round"/>
                          <a:ea typeface="Crete Round"/>
                          <a:cs typeface="Crete Round"/>
                          <a:sym typeface="Crete Round"/>
                        </a:rPr>
                        <a:t>手語</a:t>
                      </a:r>
                      <a:endParaRPr b="1">
                        <a:latin typeface="Crete Round"/>
                        <a:ea typeface="Crete Round"/>
                        <a:cs typeface="Crete Round"/>
                        <a:sym typeface="Crete Rou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rete Round"/>
                          <a:ea typeface="Crete Round"/>
                          <a:cs typeface="Crete Round"/>
                          <a:sym typeface="Crete Round"/>
                        </a:rPr>
                        <a:t>會不會呢</a:t>
                      </a:r>
                      <a:endParaRPr b="1">
                        <a:latin typeface="Crete Round"/>
                        <a:ea typeface="Crete Round"/>
                        <a:cs typeface="Crete Round"/>
                        <a:sym typeface="Crete Rou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2" name="Google Shape;992;p41"/>
          <p:cNvSpPr txBox="1"/>
          <p:nvPr>
            <p:ph idx="4294967295" type="ctrTitle"/>
          </p:nvPr>
        </p:nvSpPr>
        <p:spPr>
          <a:xfrm>
            <a:off x="5475025" y="1663150"/>
            <a:ext cx="30381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我問你/手語/會不會呢</a:t>
            </a:r>
            <a:endParaRPr sz="2000"/>
          </a:p>
        </p:txBody>
      </p:sp>
      <p:sp>
        <p:nvSpPr>
          <p:cNvPr id="993" name="Google Shape;993;p41"/>
          <p:cNvSpPr txBox="1"/>
          <p:nvPr>
            <p:ph idx="4294967295" type="ctrTitle"/>
          </p:nvPr>
        </p:nvSpPr>
        <p:spPr>
          <a:xfrm>
            <a:off x="5351875" y="2148475"/>
            <a:ext cx="32844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＝　請問你會不會打手語</a:t>
            </a:r>
            <a:endParaRPr sz="2000"/>
          </a:p>
        </p:txBody>
      </p:sp>
      <p:pic>
        <p:nvPicPr>
          <p:cNvPr id="994" name="Google Shape;9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675" y="1391900"/>
            <a:ext cx="954499" cy="9461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5" name="Google Shape;9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599" y="1396900"/>
            <a:ext cx="964892" cy="94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6" name="Google Shape;99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988" y="1391900"/>
            <a:ext cx="1104579" cy="9461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7" name="Google Shape;99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9462" y="2494901"/>
            <a:ext cx="950926" cy="8997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8" name="Google Shape;99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4610" y="2499900"/>
            <a:ext cx="968513" cy="8997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9" name="Google Shape;99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0100" y="2494900"/>
            <a:ext cx="1084499" cy="892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0" name="Google Shape;100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9473" y="3551528"/>
            <a:ext cx="968527" cy="9361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1" name="Google Shape;1001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44610" y="3556525"/>
            <a:ext cx="964888" cy="93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2" name="Google Shape;1002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14038" y="3543925"/>
            <a:ext cx="1084499" cy="9250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3" name="Google Shape;1003;p41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12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41"/>
          <p:cNvSpPr txBox="1"/>
          <p:nvPr>
            <p:ph idx="4294967295" type="title"/>
          </p:nvPr>
        </p:nvSpPr>
        <p:spPr>
          <a:xfrm>
            <a:off x="5521075" y="3069450"/>
            <a:ext cx="2946000" cy="13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55 words </a:t>
            </a:r>
            <a:endParaRPr sz="2200">
              <a:solidFill>
                <a:srgbClr val="FF5A5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5A54"/>
                </a:solidFill>
              </a:rPr>
              <a:t>60  frames </a:t>
            </a:r>
            <a:r>
              <a:rPr lang="en" sz="1600">
                <a:solidFill>
                  <a:srgbClr val="FF5A54"/>
                </a:solidFill>
              </a:rPr>
              <a:t>(2 sec * 30 fps)</a:t>
            </a:r>
            <a:endParaRPr sz="2200">
              <a:solidFill>
                <a:srgbClr val="FF5A54"/>
              </a:solidFill>
            </a:endParaRPr>
          </a:p>
        </p:txBody>
      </p:sp>
      <p:sp>
        <p:nvSpPr>
          <p:cNvPr id="1005" name="Google Shape;1005;p41"/>
          <p:cNvSpPr txBox="1"/>
          <p:nvPr>
            <p:ph idx="4294967295" type="title"/>
          </p:nvPr>
        </p:nvSpPr>
        <p:spPr>
          <a:xfrm>
            <a:off x="3856575" y="1726300"/>
            <a:ext cx="3909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...</a:t>
            </a:r>
            <a:endParaRPr sz="1400">
              <a:solidFill>
                <a:srgbClr val="FF5A54"/>
              </a:solidFill>
            </a:endParaRPr>
          </a:p>
        </p:txBody>
      </p:sp>
      <p:sp>
        <p:nvSpPr>
          <p:cNvPr id="1006" name="Google Shape;1006;p41"/>
          <p:cNvSpPr txBox="1"/>
          <p:nvPr>
            <p:ph idx="4294967295" type="title"/>
          </p:nvPr>
        </p:nvSpPr>
        <p:spPr>
          <a:xfrm>
            <a:off x="3856575" y="2707888"/>
            <a:ext cx="3909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...</a:t>
            </a:r>
            <a:endParaRPr sz="1400">
              <a:solidFill>
                <a:srgbClr val="FF5A54"/>
              </a:solidFill>
            </a:endParaRPr>
          </a:p>
        </p:txBody>
      </p:sp>
      <p:sp>
        <p:nvSpPr>
          <p:cNvPr id="1007" name="Google Shape;1007;p41"/>
          <p:cNvSpPr txBox="1"/>
          <p:nvPr>
            <p:ph idx="4294967295" type="title"/>
          </p:nvPr>
        </p:nvSpPr>
        <p:spPr>
          <a:xfrm>
            <a:off x="3856575" y="3791488"/>
            <a:ext cx="3909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...</a:t>
            </a:r>
            <a:endParaRPr sz="1400">
              <a:solidFill>
                <a:srgbClr val="FF5A54"/>
              </a:solidFill>
            </a:endParaRPr>
          </a:p>
        </p:txBody>
      </p:sp>
      <p:sp>
        <p:nvSpPr>
          <p:cNvPr id="1008" name="Google Shape;1008;p41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Data &amp; Methods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75" y="1186900"/>
            <a:ext cx="4080551" cy="332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2"/>
          <p:cNvSpPr/>
          <p:nvPr/>
        </p:nvSpPr>
        <p:spPr>
          <a:xfrm>
            <a:off x="4134057" y="1228725"/>
            <a:ext cx="681900" cy="14901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&amp; Pose Tracking Solution</a:t>
            </a:r>
            <a:endParaRPr/>
          </a:p>
        </p:txBody>
      </p:sp>
      <p:sp>
        <p:nvSpPr>
          <p:cNvPr id="1016" name="Google Shape;1016;p42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42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1018" name="Google Shape;1018;p42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42"/>
          <p:cNvSpPr/>
          <p:nvPr/>
        </p:nvSpPr>
        <p:spPr>
          <a:xfrm rot="4167097">
            <a:off x="-271279" y="-219560"/>
            <a:ext cx="606744" cy="575204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2"/>
          <p:cNvSpPr/>
          <p:nvPr/>
        </p:nvSpPr>
        <p:spPr>
          <a:xfrm rot="4167097">
            <a:off x="-584802" y="498558"/>
            <a:ext cx="744436" cy="709623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2"/>
          <p:cNvSpPr/>
          <p:nvPr/>
        </p:nvSpPr>
        <p:spPr>
          <a:xfrm rot="4167097">
            <a:off x="443604" y="147144"/>
            <a:ext cx="367290" cy="348284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2"/>
          <p:cNvSpPr/>
          <p:nvPr/>
        </p:nvSpPr>
        <p:spPr>
          <a:xfrm rot="4167097">
            <a:off x="223513" y="516958"/>
            <a:ext cx="177452" cy="169418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2"/>
          <p:cNvSpPr/>
          <p:nvPr/>
        </p:nvSpPr>
        <p:spPr>
          <a:xfrm rot="4167097">
            <a:off x="352118" y="-329415"/>
            <a:ext cx="390871" cy="342221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2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Data &amp; Methods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pic>
        <p:nvPicPr>
          <p:cNvPr id="1026" name="Google Shape;10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150" y="1397874"/>
            <a:ext cx="3012925" cy="6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42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13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42"/>
          <p:cNvGrpSpPr/>
          <p:nvPr/>
        </p:nvGrpSpPr>
        <p:grpSpPr>
          <a:xfrm>
            <a:off x="776376" y="1186901"/>
            <a:ext cx="7380699" cy="3327951"/>
            <a:chOff x="776376" y="1186901"/>
            <a:chExt cx="7380699" cy="3327951"/>
          </a:xfrm>
        </p:grpSpPr>
        <p:pic>
          <p:nvPicPr>
            <p:cNvPr id="1029" name="Google Shape;1029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376" y="1186901"/>
              <a:ext cx="4171630" cy="332795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30" name="Google Shape;1030;p42"/>
            <p:cNvPicPr preferRelativeResize="0"/>
            <p:nvPr/>
          </p:nvPicPr>
          <p:blipFill rotWithShape="1">
            <a:blip r:embed="rId6">
              <a:alphaModFix/>
            </a:blip>
            <a:srcRect b="0" l="5855" r="0" t="0"/>
            <a:stretch/>
          </p:blipFill>
          <p:spPr>
            <a:xfrm>
              <a:off x="4352200" y="2110350"/>
              <a:ext cx="2046549" cy="2404499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31" name="Google Shape;1031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30400" y="2110362"/>
              <a:ext cx="1826675" cy="2404488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037" name="Google Shape;1037;p43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8" name="Google Shape;1038;p43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1039" name="Google Shape;1039;p43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43"/>
          <p:cNvSpPr/>
          <p:nvPr/>
        </p:nvSpPr>
        <p:spPr>
          <a:xfrm rot="4167097">
            <a:off x="-271279" y="-219560"/>
            <a:ext cx="606744" cy="575204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3"/>
          <p:cNvSpPr/>
          <p:nvPr/>
        </p:nvSpPr>
        <p:spPr>
          <a:xfrm rot="4167097">
            <a:off x="-584802" y="498558"/>
            <a:ext cx="744436" cy="709623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3"/>
          <p:cNvSpPr/>
          <p:nvPr/>
        </p:nvSpPr>
        <p:spPr>
          <a:xfrm rot="4167097">
            <a:off x="443604" y="147144"/>
            <a:ext cx="367290" cy="348284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3"/>
          <p:cNvSpPr/>
          <p:nvPr/>
        </p:nvSpPr>
        <p:spPr>
          <a:xfrm rot="4167097">
            <a:off x="223513" y="516958"/>
            <a:ext cx="177452" cy="169418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3"/>
          <p:cNvSpPr/>
          <p:nvPr/>
        </p:nvSpPr>
        <p:spPr>
          <a:xfrm rot="4167097">
            <a:off x="352118" y="-329415"/>
            <a:ext cx="390871" cy="342221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3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14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7" name="Google Shape;10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408" y="1273769"/>
            <a:ext cx="3980149" cy="1124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48" name="Google Shape;1048;p43"/>
          <p:cNvGrpSpPr/>
          <p:nvPr/>
        </p:nvGrpSpPr>
        <p:grpSpPr>
          <a:xfrm>
            <a:off x="4194931" y="2404678"/>
            <a:ext cx="3988622" cy="2067059"/>
            <a:chOff x="2915450" y="1633550"/>
            <a:chExt cx="5153924" cy="2919576"/>
          </a:xfrm>
        </p:grpSpPr>
        <p:pic>
          <p:nvPicPr>
            <p:cNvPr id="1049" name="Google Shape;104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3450" y="1633550"/>
              <a:ext cx="5145924" cy="291957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50" name="Google Shape;1050;p43"/>
            <p:cNvSpPr/>
            <p:nvPr/>
          </p:nvSpPr>
          <p:spPr>
            <a:xfrm>
              <a:off x="5620675" y="1633550"/>
              <a:ext cx="681900" cy="225600"/>
            </a:xfrm>
            <a:prstGeom prst="rect">
              <a:avLst/>
            </a:prstGeom>
            <a:noFill/>
            <a:ln cap="flat" cmpd="sng" w="28575">
              <a:solidFill>
                <a:srgbClr val="FF5A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5620675" y="3507825"/>
              <a:ext cx="1123200" cy="1045200"/>
            </a:xfrm>
            <a:prstGeom prst="rect">
              <a:avLst/>
            </a:prstGeom>
            <a:noFill/>
            <a:ln cap="flat" cmpd="sng" w="28575">
              <a:solidFill>
                <a:srgbClr val="FF5A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6843725" y="1633550"/>
              <a:ext cx="1123200" cy="1045200"/>
            </a:xfrm>
            <a:prstGeom prst="rect">
              <a:avLst/>
            </a:prstGeom>
            <a:noFill/>
            <a:ln cap="flat" cmpd="sng" w="28575">
              <a:solidFill>
                <a:srgbClr val="FF5A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2915450" y="2227450"/>
              <a:ext cx="2651400" cy="592500"/>
            </a:xfrm>
            <a:prstGeom prst="rect">
              <a:avLst/>
            </a:prstGeom>
            <a:noFill/>
            <a:ln cap="flat" cmpd="sng" w="28575">
              <a:solidFill>
                <a:srgbClr val="FF5A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4097900" y="1859150"/>
              <a:ext cx="220800" cy="225600"/>
            </a:xfrm>
            <a:prstGeom prst="rect">
              <a:avLst/>
            </a:prstGeom>
            <a:noFill/>
            <a:ln cap="flat" cmpd="sng" w="28575">
              <a:solidFill>
                <a:srgbClr val="FF5A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Google Shape;1055;p43"/>
          <p:cNvSpPr txBox="1"/>
          <p:nvPr>
            <p:ph idx="4294967295" type="title"/>
          </p:nvPr>
        </p:nvSpPr>
        <p:spPr>
          <a:xfrm>
            <a:off x="623975" y="1186900"/>
            <a:ext cx="3535500" cy="3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Remove unused landmarks </a:t>
            </a:r>
            <a:r>
              <a:rPr b="0" lang="en" sz="1800"/>
              <a:t>(face, pose 1~10, 23~32)</a:t>
            </a:r>
            <a:r>
              <a:rPr b="0" lang="en" sz="1800"/>
              <a:t> and visibility</a:t>
            </a:r>
            <a:endParaRPr b="0" sz="1800">
              <a:solidFill>
                <a:srgbClr val="FFE5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Keep </a:t>
            </a:r>
            <a:r>
              <a:rPr b="0" lang="en" sz="1800">
                <a:solidFill>
                  <a:schemeClr val="accent3"/>
                </a:solidFill>
              </a:rPr>
              <a:t>55 landmarks</a:t>
            </a:r>
            <a:r>
              <a:rPr b="0" lang="en" sz="1800"/>
              <a:t> (right &amp; left hands, pose 0, 11~22)</a:t>
            </a:r>
            <a:endParaRPr b="0" sz="1800"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Each has xyz axis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55 * 3 = </a:t>
            </a:r>
            <a:r>
              <a:rPr b="0" lang="en" sz="1800">
                <a:highlight>
                  <a:srgbClr val="FFE599"/>
                </a:highlight>
              </a:rPr>
              <a:t>165 features</a:t>
            </a:r>
            <a:endParaRPr b="0" sz="1800">
              <a:highlight>
                <a:srgbClr val="FFE599"/>
              </a:highlight>
            </a:endParaRPr>
          </a:p>
        </p:txBody>
      </p:sp>
      <p:sp>
        <p:nvSpPr>
          <p:cNvPr id="1056" name="Google Shape;1056;p43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Data &amp; Methods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057" name="Google Shape;1057;p43"/>
          <p:cNvSpPr/>
          <p:nvPr/>
        </p:nvSpPr>
        <p:spPr>
          <a:xfrm>
            <a:off x="2179558" y="3439507"/>
            <a:ext cx="1826700" cy="890100"/>
          </a:xfrm>
          <a:prstGeom prst="wedgeRoundRectCallout">
            <a:avLst>
              <a:gd fmla="val 103105" name="adj1"/>
              <a:gd fmla="val -125192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以鼻子為中心</a:t>
            </a:r>
            <a:endParaRPr b="1" sz="20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轉換</a:t>
            </a:r>
            <a:r>
              <a:rPr b="1" lang="en" sz="2000">
                <a:solidFill>
                  <a:srgbClr val="0097A7"/>
                </a:solidFill>
                <a:latin typeface="Crete Round"/>
                <a:ea typeface="Crete Round"/>
                <a:cs typeface="Crete Round"/>
                <a:sym typeface="Crete Round"/>
              </a:rPr>
              <a:t>相對座標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063" name="Google Shape;1063;p44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4" name="Google Shape;1064;p44"/>
          <p:cNvGrpSpPr/>
          <p:nvPr/>
        </p:nvGrpSpPr>
        <p:grpSpPr>
          <a:xfrm>
            <a:off x="8157075" y="3107425"/>
            <a:ext cx="746400" cy="1802275"/>
            <a:chOff x="3003150" y="1845675"/>
            <a:chExt cx="746400" cy="1802275"/>
          </a:xfrm>
        </p:grpSpPr>
        <p:sp>
          <p:nvSpPr>
            <p:cNvPr id="1065" name="Google Shape;1065;p44"/>
            <p:cNvSpPr/>
            <p:nvPr/>
          </p:nvSpPr>
          <p:spPr>
            <a:xfrm>
              <a:off x="3003150" y="2837575"/>
              <a:ext cx="746400" cy="810375"/>
            </a:xfrm>
            <a:custGeom>
              <a:rect b="b" l="l" r="r" t="t"/>
              <a:pathLst>
                <a:path extrusionOk="0" h="32415" w="29856">
                  <a:moveTo>
                    <a:pt x="25687" y="0"/>
                  </a:moveTo>
                  <a:cubicBezTo>
                    <a:pt x="25316" y="0"/>
                    <a:pt x="24930" y="30"/>
                    <a:pt x="24585" y="30"/>
                  </a:cubicBezTo>
                  <a:cubicBezTo>
                    <a:pt x="21516" y="63"/>
                    <a:pt x="18414" y="297"/>
                    <a:pt x="15345" y="430"/>
                  </a:cubicBezTo>
                  <a:cubicBezTo>
                    <a:pt x="14644" y="463"/>
                    <a:pt x="14211" y="964"/>
                    <a:pt x="14144" y="1631"/>
                  </a:cubicBezTo>
                  <a:cubicBezTo>
                    <a:pt x="14010" y="3065"/>
                    <a:pt x="14077" y="18276"/>
                    <a:pt x="14044" y="22146"/>
                  </a:cubicBezTo>
                  <a:cubicBezTo>
                    <a:pt x="12009" y="22346"/>
                    <a:pt x="9974" y="22429"/>
                    <a:pt x="7935" y="22429"/>
                  </a:cubicBezTo>
                  <a:cubicBezTo>
                    <a:pt x="5896" y="22429"/>
                    <a:pt x="3853" y="22346"/>
                    <a:pt x="1802" y="22212"/>
                  </a:cubicBezTo>
                  <a:cubicBezTo>
                    <a:pt x="1769" y="22209"/>
                    <a:pt x="1737" y="22207"/>
                    <a:pt x="1705" y="22207"/>
                  </a:cubicBezTo>
                  <a:cubicBezTo>
                    <a:pt x="1087" y="22207"/>
                    <a:pt x="631" y="22810"/>
                    <a:pt x="568" y="23413"/>
                  </a:cubicBezTo>
                  <a:cubicBezTo>
                    <a:pt x="401" y="26048"/>
                    <a:pt x="234" y="28617"/>
                    <a:pt x="34" y="31252"/>
                  </a:cubicBezTo>
                  <a:cubicBezTo>
                    <a:pt x="0" y="31886"/>
                    <a:pt x="568" y="32386"/>
                    <a:pt x="1168" y="32386"/>
                  </a:cubicBezTo>
                  <a:cubicBezTo>
                    <a:pt x="2546" y="32406"/>
                    <a:pt x="3922" y="32415"/>
                    <a:pt x="5298" y="32415"/>
                  </a:cubicBezTo>
                  <a:cubicBezTo>
                    <a:pt x="11081" y="32415"/>
                    <a:pt x="16843" y="32249"/>
                    <a:pt x="22583" y="31953"/>
                  </a:cubicBezTo>
                  <a:cubicBezTo>
                    <a:pt x="24651" y="31819"/>
                    <a:pt x="26653" y="31686"/>
                    <a:pt x="28688" y="31552"/>
                  </a:cubicBezTo>
                  <a:cubicBezTo>
                    <a:pt x="29255" y="31486"/>
                    <a:pt x="29855" y="31052"/>
                    <a:pt x="29822" y="30418"/>
                  </a:cubicBezTo>
                  <a:cubicBezTo>
                    <a:pt x="29421" y="24948"/>
                    <a:pt x="29021" y="19444"/>
                    <a:pt x="28588" y="13973"/>
                  </a:cubicBezTo>
                  <a:cubicBezTo>
                    <a:pt x="28387" y="11238"/>
                    <a:pt x="28221" y="8469"/>
                    <a:pt x="28020" y="5701"/>
                  </a:cubicBezTo>
                  <a:cubicBezTo>
                    <a:pt x="27920" y="4333"/>
                    <a:pt x="27887" y="2965"/>
                    <a:pt x="27720" y="1631"/>
                  </a:cubicBezTo>
                  <a:cubicBezTo>
                    <a:pt x="27654" y="930"/>
                    <a:pt x="27253" y="297"/>
                    <a:pt x="26553" y="97"/>
                  </a:cubicBezTo>
                  <a:cubicBezTo>
                    <a:pt x="26295" y="21"/>
                    <a:pt x="25996" y="0"/>
                    <a:pt x="25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3174950" y="1845675"/>
              <a:ext cx="423650" cy="1456875"/>
            </a:xfrm>
            <a:custGeom>
              <a:rect b="b" l="l" r="r" t="t"/>
              <a:pathLst>
                <a:path extrusionOk="0" h="58275" w="16946">
                  <a:moveTo>
                    <a:pt x="14010" y="2246"/>
                  </a:moveTo>
                  <a:cubicBezTo>
                    <a:pt x="14143" y="9084"/>
                    <a:pt x="14310" y="15922"/>
                    <a:pt x="14377" y="22760"/>
                  </a:cubicBezTo>
                  <a:cubicBezTo>
                    <a:pt x="14477" y="30032"/>
                    <a:pt x="14544" y="37271"/>
                    <a:pt x="14610" y="44543"/>
                  </a:cubicBezTo>
                  <a:cubicBezTo>
                    <a:pt x="14644" y="48279"/>
                    <a:pt x="14677" y="52048"/>
                    <a:pt x="14677" y="55784"/>
                  </a:cubicBezTo>
                  <a:cubicBezTo>
                    <a:pt x="12348" y="55943"/>
                    <a:pt x="10006" y="56019"/>
                    <a:pt x="7674" y="56019"/>
                  </a:cubicBezTo>
                  <a:cubicBezTo>
                    <a:pt x="6099" y="56019"/>
                    <a:pt x="4529" y="55985"/>
                    <a:pt x="2969" y="55917"/>
                  </a:cubicBezTo>
                  <a:cubicBezTo>
                    <a:pt x="2802" y="48812"/>
                    <a:pt x="2635" y="41774"/>
                    <a:pt x="2569" y="34702"/>
                  </a:cubicBezTo>
                  <a:cubicBezTo>
                    <a:pt x="2535" y="27264"/>
                    <a:pt x="2468" y="19892"/>
                    <a:pt x="2335" y="12520"/>
                  </a:cubicBezTo>
                  <a:cubicBezTo>
                    <a:pt x="2302" y="10418"/>
                    <a:pt x="2302" y="8350"/>
                    <a:pt x="2268" y="6249"/>
                  </a:cubicBezTo>
                  <a:cubicBezTo>
                    <a:pt x="2268" y="5214"/>
                    <a:pt x="2202" y="4180"/>
                    <a:pt x="2202" y="3113"/>
                  </a:cubicBezTo>
                  <a:cubicBezTo>
                    <a:pt x="2202" y="2913"/>
                    <a:pt x="2168" y="2679"/>
                    <a:pt x="2168" y="2446"/>
                  </a:cubicBezTo>
                  <a:lnTo>
                    <a:pt x="2168" y="2446"/>
                  </a:lnTo>
                  <a:cubicBezTo>
                    <a:pt x="3848" y="2573"/>
                    <a:pt x="5516" y="2640"/>
                    <a:pt x="7182" y="2640"/>
                  </a:cubicBezTo>
                  <a:cubicBezTo>
                    <a:pt x="9453" y="2640"/>
                    <a:pt x="11720" y="2515"/>
                    <a:pt x="14010" y="2246"/>
                  </a:cubicBezTo>
                  <a:close/>
                  <a:moveTo>
                    <a:pt x="15259" y="1"/>
                  </a:moveTo>
                  <a:cubicBezTo>
                    <a:pt x="15221" y="1"/>
                    <a:pt x="15183" y="4"/>
                    <a:pt x="15144" y="11"/>
                  </a:cubicBezTo>
                  <a:cubicBezTo>
                    <a:pt x="12548" y="350"/>
                    <a:pt x="9904" y="534"/>
                    <a:pt x="7262" y="534"/>
                  </a:cubicBezTo>
                  <a:cubicBezTo>
                    <a:pt x="5491" y="534"/>
                    <a:pt x="3722" y="452"/>
                    <a:pt x="1968" y="278"/>
                  </a:cubicBezTo>
                  <a:cubicBezTo>
                    <a:pt x="1968" y="177"/>
                    <a:pt x="100" y="111"/>
                    <a:pt x="100" y="111"/>
                  </a:cubicBezTo>
                  <a:cubicBezTo>
                    <a:pt x="100" y="1045"/>
                    <a:pt x="0" y="4781"/>
                    <a:pt x="0" y="5715"/>
                  </a:cubicBezTo>
                  <a:lnTo>
                    <a:pt x="100" y="11219"/>
                  </a:lnTo>
                  <a:cubicBezTo>
                    <a:pt x="133" y="14921"/>
                    <a:pt x="200" y="18624"/>
                    <a:pt x="267" y="22360"/>
                  </a:cubicBezTo>
                  <a:cubicBezTo>
                    <a:pt x="367" y="29765"/>
                    <a:pt x="667" y="37137"/>
                    <a:pt x="701" y="44543"/>
                  </a:cubicBezTo>
                  <a:cubicBezTo>
                    <a:pt x="767" y="48646"/>
                    <a:pt x="767" y="52815"/>
                    <a:pt x="801" y="56985"/>
                  </a:cubicBezTo>
                  <a:cubicBezTo>
                    <a:pt x="801" y="57619"/>
                    <a:pt x="1301" y="58019"/>
                    <a:pt x="1868" y="58086"/>
                  </a:cubicBezTo>
                  <a:cubicBezTo>
                    <a:pt x="3841" y="58213"/>
                    <a:pt x="5820" y="58275"/>
                    <a:pt x="7800" y="58275"/>
                  </a:cubicBezTo>
                  <a:cubicBezTo>
                    <a:pt x="10473" y="58275"/>
                    <a:pt x="13148" y="58163"/>
                    <a:pt x="15811" y="57952"/>
                  </a:cubicBezTo>
                  <a:cubicBezTo>
                    <a:pt x="16445" y="57919"/>
                    <a:pt x="16945" y="57452"/>
                    <a:pt x="16945" y="56818"/>
                  </a:cubicBezTo>
                  <a:cubicBezTo>
                    <a:pt x="16879" y="49580"/>
                    <a:pt x="16812" y="42308"/>
                    <a:pt x="16812" y="35102"/>
                  </a:cubicBezTo>
                  <a:cubicBezTo>
                    <a:pt x="16712" y="27864"/>
                    <a:pt x="16612" y="20592"/>
                    <a:pt x="16478" y="13354"/>
                  </a:cubicBezTo>
                  <a:lnTo>
                    <a:pt x="16212" y="1078"/>
                  </a:lnTo>
                  <a:cubicBezTo>
                    <a:pt x="16212" y="612"/>
                    <a:pt x="15777" y="1"/>
                    <a:pt x="15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7" name="Google Shape;1067;p44"/>
          <p:cNvSpPr/>
          <p:nvPr/>
        </p:nvSpPr>
        <p:spPr>
          <a:xfrm rot="4167097">
            <a:off x="-271279" y="-219560"/>
            <a:ext cx="606744" cy="575204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44"/>
          <p:cNvSpPr/>
          <p:nvPr/>
        </p:nvSpPr>
        <p:spPr>
          <a:xfrm rot="4167097">
            <a:off x="-584802" y="498558"/>
            <a:ext cx="744436" cy="709623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4"/>
          <p:cNvSpPr/>
          <p:nvPr/>
        </p:nvSpPr>
        <p:spPr>
          <a:xfrm rot="4167097">
            <a:off x="443604" y="147144"/>
            <a:ext cx="367290" cy="348284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4"/>
          <p:cNvSpPr/>
          <p:nvPr/>
        </p:nvSpPr>
        <p:spPr>
          <a:xfrm rot="4167097">
            <a:off x="223513" y="516958"/>
            <a:ext cx="177452" cy="169418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4"/>
          <p:cNvSpPr/>
          <p:nvPr/>
        </p:nvSpPr>
        <p:spPr>
          <a:xfrm rot="4167097">
            <a:off x="352118" y="-329415"/>
            <a:ext cx="390871" cy="342221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4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Data &amp; Methods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073" name="Google Shape;1073;p44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15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4"/>
          <p:cNvSpPr txBox="1"/>
          <p:nvPr>
            <p:ph idx="4294967295" type="ctrTitle"/>
          </p:nvPr>
        </p:nvSpPr>
        <p:spPr>
          <a:xfrm>
            <a:off x="683813" y="3483713"/>
            <a:ext cx="76290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97A7"/>
                </a:solidFill>
                <a:highlight>
                  <a:srgbClr val="FFE599"/>
                </a:highlight>
              </a:rPr>
              <a:t>Filming         </a:t>
            </a:r>
            <a:r>
              <a:rPr b="0" lang="en" sz="2500">
                <a:solidFill>
                  <a:srgbClr val="FFE599"/>
                </a:solidFill>
                <a:highlight>
                  <a:srgbClr val="FFE599"/>
                </a:highlight>
              </a:rPr>
              <a:t>-----------&gt;</a:t>
            </a:r>
            <a:r>
              <a:rPr lang="en" sz="2500">
                <a:solidFill>
                  <a:srgbClr val="0097A7"/>
                </a:solidFill>
                <a:highlight>
                  <a:srgbClr val="FFE599"/>
                </a:highlight>
              </a:rPr>
              <a:t> </a:t>
            </a:r>
            <a:r>
              <a:rPr lang="en" sz="2500">
                <a:solidFill>
                  <a:srgbClr val="0097A7"/>
                </a:solidFill>
                <a:highlight>
                  <a:srgbClr val="FFE599"/>
                </a:highlight>
              </a:rPr>
              <a:t>Array</a:t>
            </a:r>
            <a:r>
              <a:rPr lang="en" sz="2500">
                <a:solidFill>
                  <a:srgbClr val="FFE599"/>
                </a:solidFill>
                <a:highlight>
                  <a:srgbClr val="FFE599"/>
                </a:highlight>
              </a:rPr>
              <a:t> </a:t>
            </a:r>
            <a:r>
              <a:rPr b="0" lang="en" sz="2500">
                <a:solidFill>
                  <a:srgbClr val="FFE599"/>
                </a:solidFill>
                <a:highlight>
                  <a:srgbClr val="FFE599"/>
                </a:highlight>
              </a:rPr>
              <a:t>---&gt;</a:t>
            </a:r>
            <a:r>
              <a:rPr lang="en" sz="2500">
                <a:solidFill>
                  <a:srgbClr val="0097A7"/>
                </a:solidFill>
                <a:highlight>
                  <a:srgbClr val="FFE599"/>
                </a:highlight>
              </a:rPr>
              <a:t>   AI Model </a:t>
            </a:r>
            <a:r>
              <a:rPr b="0" lang="en" sz="2500">
                <a:solidFill>
                  <a:srgbClr val="FFE599"/>
                </a:solidFill>
                <a:highlight>
                  <a:srgbClr val="FFE599"/>
                </a:highlight>
              </a:rPr>
              <a:t>--&gt;</a:t>
            </a:r>
            <a:r>
              <a:rPr lang="en" sz="2500">
                <a:solidFill>
                  <a:srgbClr val="0097A7"/>
                </a:solidFill>
                <a:highlight>
                  <a:srgbClr val="FFE599"/>
                </a:highlight>
              </a:rPr>
              <a:t>   Words</a:t>
            </a:r>
            <a:endParaRPr sz="2500">
              <a:solidFill>
                <a:srgbClr val="0097A7"/>
              </a:solidFill>
              <a:highlight>
                <a:srgbClr val="FFE599"/>
              </a:highlight>
            </a:endParaRPr>
          </a:p>
        </p:txBody>
      </p:sp>
      <p:cxnSp>
        <p:nvCxnSpPr>
          <p:cNvPr id="1075" name="Google Shape;1075;p44"/>
          <p:cNvCxnSpPr/>
          <p:nvPr/>
        </p:nvCxnSpPr>
        <p:spPr>
          <a:xfrm flipH="1" rot="10800000">
            <a:off x="2145250" y="3815063"/>
            <a:ext cx="1554600" cy="6300"/>
          </a:xfrm>
          <a:prstGeom prst="straightConnector1">
            <a:avLst/>
          </a:prstGeom>
          <a:noFill/>
          <a:ln cap="flat" cmpd="sng" w="19050">
            <a:solidFill>
              <a:srgbClr val="0097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76" name="Google Shape;1076;p44"/>
          <p:cNvCxnSpPr/>
          <p:nvPr/>
        </p:nvCxnSpPr>
        <p:spPr>
          <a:xfrm flipH="1" rot="10800000">
            <a:off x="4642011" y="3815063"/>
            <a:ext cx="457200" cy="6300"/>
          </a:xfrm>
          <a:prstGeom prst="straightConnector1">
            <a:avLst/>
          </a:prstGeom>
          <a:noFill/>
          <a:ln cap="flat" cmpd="sng" w="19050">
            <a:solidFill>
              <a:srgbClr val="0097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77" name="Google Shape;1077;p44"/>
          <p:cNvCxnSpPr/>
          <p:nvPr/>
        </p:nvCxnSpPr>
        <p:spPr>
          <a:xfrm flipH="1" rot="10800000">
            <a:off x="6717250" y="3815063"/>
            <a:ext cx="365700" cy="6300"/>
          </a:xfrm>
          <a:prstGeom prst="straightConnector1">
            <a:avLst/>
          </a:prstGeom>
          <a:noFill/>
          <a:ln cap="flat" cmpd="sng" w="19050">
            <a:solidFill>
              <a:srgbClr val="0097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78" name="Google Shape;1078;p44"/>
          <p:cNvSpPr txBox="1"/>
          <p:nvPr>
            <p:ph idx="4294967295" type="ctrTitle"/>
          </p:nvPr>
        </p:nvSpPr>
        <p:spPr>
          <a:xfrm>
            <a:off x="757113" y="4036825"/>
            <a:ext cx="1148700" cy="3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69FB1"/>
                </a:solidFill>
                <a:latin typeface="Questrial"/>
                <a:ea typeface="Questrial"/>
                <a:cs typeface="Questrial"/>
                <a:sym typeface="Questrial"/>
              </a:rPr>
              <a:t>5 ppl</a:t>
            </a:r>
            <a:endParaRPr sz="1400">
              <a:solidFill>
                <a:srgbClr val="869FB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79" name="Google Shape;10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25" y="1416050"/>
            <a:ext cx="7479201" cy="20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5"/>
          <p:cNvSpPr txBox="1"/>
          <p:nvPr>
            <p:ph type="title"/>
          </p:nvPr>
        </p:nvSpPr>
        <p:spPr>
          <a:xfrm>
            <a:off x="1297600" y="2614525"/>
            <a:ext cx="3656400" cy="15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085" name="Google Shape;1085;p45"/>
          <p:cNvSpPr txBox="1"/>
          <p:nvPr>
            <p:ph idx="2" type="title"/>
          </p:nvPr>
        </p:nvSpPr>
        <p:spPr>
          <a:xfrm>
            <a:off x="1297600" y="1265375"/>
            <a:ext cx="31854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86" name="Google Shape;1086;p45"/>
          <p:cNvGrpSpPr/>
          <p:nvPr/>
        </p:nvGrpSpPr>
        <p:grpSpPr>
          <a:xfrm>
            <a:off x="-678062" y="99950"/>
            <a:ext cx="1295125" cy="742225"/>
            <a:chOff x="3377575" y="1904775"/>
            <a:chExt cx="1295125" cy="742225"/>
          </a:xfrm>
        </p:grpSpPr>
        <p:sp>
          <p:nvSpPr>
            <p:cNvPr id="1087" name="Google Shape;1087;p45"/>
            <p:cNvSpPr/>
            <p:nvPr/>
          </p:nvSpPr>
          <p:spPr>
            <a:xfrm>
              <a:off x="4333275" y="2025925"/>
              <a:ext cx="339425" cy="329550"/>
            </a:xfrm>
            <a:custGeom>
              <a:rect b="b" l="l" r="r" t="t"/>
              <a:pathLst>
                <a:path extrusionOk="0" h="13182" w="13577">
                  <a:moveTo>
                    <a:pt x="12500" y="0"/>
                  </a:moveTo>
                  <a:cubicBezTo>
                    <a:pt x="12470" y="0"/>
                    <a:pt x="12440" y="2"/>
                    <a:pt x="12409" y="6"/>
                  </a:cubicBezTo>
                  <a:cubicBezTo>
                    <a:pt x="9367" y="219"/>
                    <a:pt x="6282" y="241"/>
                    <a:pt x="3223" y="241"/>
                  </a:cubicBezTo>
                  <a:cubicBezTo>
                    <a:pt x="2458" y="241"/>
                    <a:pt x="1695" y="239"/>
                    <a:pt x="934" y="239"/>
                  </a:cubicBezTo>
                  <a:cubicBezTo>
                    <a:pt x="434" y="239"/>
                    <a:pt x="0" y="673"/>
                    <a:pt x="0" y="1207"/>
                  </a:cubicBezTo>
                  <a:lnTo>
                    <a:pt x="234" y="12215"/>
                  </a:lnTo>
                  <a:cubicBezTo>
                    <a:pt x="234" y="12715"/>
                    <a:pt x="667" y="13182"/>
                    <a:pt x="1201" y="13182"/>
                  </a:cubicBezTo>
                  <a:cubicBezTo>
                    <a:pt x="3069" y="13082"/>
                    <a:pt x="4937" y="13015"/>
                    <a:pt x="6838" y="12982"/>
                  </a:cubicBezTo>
                  <a:cubicBezTo>
                    <a:pt x="8139" y="12935"/>
                    <a:pt x="9439" y="12873"/>
                    <a:pt x="10751" y="12873"/>
                  </a:cubicBezTo>
                  <a:cubicBezTo>
                    <a:pt x="11323" y="12873"/>
                    <a:pt x="11898" y="12885"/>
                    <a:pt x="12476" y="12915"/>
                  </a:cubicBezTo>
                  <a:cubicBezTo>
                    <a:pt x="12505" y="12919"/>
                    <a:pt x="12534" y="12920"/>
                    <a:pt x="12563" y="12920"/>
                  </a:cubicBezTo>
                  <a:cubicBezTo>
                    <a:pt x="13093" y="12920"/>
                    <a:pt x="13543" y="12354"/>
                    <a:pt x="13543" y="11848"/>
                  </a:cubicBezTo>
                  <a:cubicBezTo>
                    <a:pt x="13576" y="10146"/>
                    <a:pt x="13576" y="8412"/>
                    <a:pt x="13576" y="6711"/>
                  </a:cubicBezTo>
                  <a:lnTo>
                    <a:pt x="13576" y="4309"/>
                  </a:lnTo>
                  <a:cubicBezTo>
                    <a:pt x="13543" y="3809"/>
                    <a:pt x="13543" y="3275"/>
                    <a:pt x="13443" y="2808"/>
                  </a:cubicBezTo>
                  <a:cubicBezTo>
                    <a:pt x="13443" y="2207"/>
                    <a:pt x="13443" y="1574"/>
                    <a:pt x="13410" y="1007"/>
                  </a:cubicBezTo>
                  <a:cubicBezTo>
                    <a:pt x="13378" y="533"/>
                    <a:pt x="13018" y="0"/>
                    <a:pt x="12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3377575" y="1904775"/>
              <a:ext cx="1181700" cy="742225"/>
            </a:xfrm>
            <a:custGeom>
              <a:rect b="b" l="l" r="r" t="t"/>
              <a:pathLst>
                <a:path extrusionOk="0" h="29689" w="47268">
                  <a:moveTo>
                    <a:pt x="33782" y="0"/>
                  </a:moveTo>
                  <a:cubicBezTo>
                    <a:pt x="33276" y="0"/>
                    <a:pt x="32769" y="4"/>
                    <a:pt x="32257" y="15"/>
                  </a:cubicBezTo>
                  <a:cubicBezTo>
                    <a:pt x="30623" y="48"/>
                    <a:pt x="29022" y="48"/>
                    <a:pt x="27420" y="249"/>
                  </a:cubicBezTo>
                  <a:cubicBezTo>
                    <a:pt x="26553" y="382"/>
                    <a:pt x="26420" y="682"/>
                    <a:pt x="26420" y="2417"/>
                  </a:cubicBezTo>
                  <a:cubicBezTo>
                    <a:pt x="26420" y="3551"/>
                    <a:pt x="26586" y="4652"/>
                    <a:pt x="26420" y="5719"/>
                  </a:cubicBezTo>
                  <a:cubicBezTo>
                    <a:pt x="25753" y="10423"/>
                    <a:pt x="22717" y="14592"/>
                    <a:pt x="18614" y="17027"/>
                  </a:cubicBezTo>
                  <a:cubicBezTo>
                    <a:pt x="16079" y="18562"/>
                    <a:pt x="13210" y="19496"/>
                    <a:pt x="10241" y="19996"/>
                  </a:cubicBezTo>
                  <a:cubicBezTo>
                    <a:pt x="8740" y="20230"/>
                    <a:pt x="7239" y="20330"/>
                    <a:pt x="5738" y="20363"/>
                  </a:cubicBezTo>
                  <a:cubicBezTo>
                    <a:pt x="5004" y="20363"/>
                    <a:pt x="4204" y="20363"/>
                    <a:pt x="3437" y="20330"/>
                  </a:cubicBezTo>
                  <a:cubicBezTo>
                    <a:pt x="3008" y="20291"/>
                    <a:pt x="2318" y="20195"/>
                    <a:pt x="1686" y="20195"/>
                  </a:cubicBezTo>
                  <a:cubicBezTo>
                    <a:pt x="1234" y="20195"/>
                    <a:pt x="812" y="20244"/>
                    <a:pt x="535" y="20396"/>
                  </a:cubicBezTo>
                  <a:cubicBezTo>
                    <a:pt x="1" y="20730"/>
                    <a:pt x="101" y="23932"/>
                    <a:pt x="68" y="24599"/>
                  </a:cubicBezTo>
                  <a:cubicBezTo>
                    <a:pt x="34" y="25834"/>
                    <a:pt x="34" y="27034"/>
                    <a:pt x="1" y="28235"/>
                  </a:cubicBezTo>
                  <a:cubicBezTo>
                    <a:pt x="1" y="29036"/>
                    <a:pt x="668" y="29670"/>
                    <a:pt x="1402" y="29670"/>
                  </a:cubicBezTo>
                  <a:cubicBezTo>
                    <a:pt x="2542" y="29683"/>
                    <a:pt x="3680" y="29688"/>
                    <a:pt x="4818" y="29688"/>
                  </a:cubicBezTo>
                  <a:cubicBezTo>
                    <a:pt x="9507" y="29688"/>
                    <a:pt x="14183" y="29596"/>
                    <a:pt x="18881" y="29570"/>
                  </a:cubicBezTo>
                  <a:cubicBezTo>
                    <a:pt x="24718" y="29536"/>
                    <a:pt x="30589" y="29503"/>
                    <a:pt x="36427" y="29403"/>
                  </a:cubicBezTo>
                  <a:cubicBezTo>
                    <a:pt x="38061" y="29403"/>
                    <a:pt x="39696" y="29369"/>
                    <a:pt x="41297" y="29369"/>
                  </a:cubicBezTo>
                  <a:cubicBezTo>
                    <a:pt x="42131" y="29369"/>
                    <a:pt x="42965" y="29369"/>
                    <a:pt x="43799" y="29336"/>
                  </a:cubicBezTo>
                  <a:cubicBezTo>
                    <a:pt x="44566" y="29336"/>
                    <a:pt x="45300" y="29336"/>
                    <a:pt x="45900" y="28936"/>
                  </a:cubicBezTo>
                  <a:cubicBezTo>
                    <a:pt x="46401" y="28769"/>
                    <a:pt x="46768" y="28269"/>
                    <a:pt x="46768" y="27702"/>
                  </a:cubicBezTo>
                  <a:cubicBezTo>
                    <a:pt x="46868" y="25200"/>
                    <a:pt x="46901" y="22731"/>
                    <a:pt x="46968" y="20230"/>
                  </a:cubicBezTo>
                  <a:cubicBezTo>
                    <a:pt x="46401" y="20230"/>
                    <a:pt x="45733" y="20230"/>
                    <a:pt x="45066" y="20263"/>
                  </a:cubicBezTo>
                  <a:cubicBezTo>
                    <a:pt x="42464" y="20363"/>
                    <a:pt x="39829" y="20496"/>
                    <a:pt x="37261" y="20563"/>
                  </a:cubicBezTo>
                  <a:cubicBezTo>
                    <a:pt x="37242" y="20564"/>
                    <a:pt x="37224" y="20564"/>
                    <a:pt x="37206" y="20564"/>
                  </a:cubicBezTo>
                  <a:cubicBezTo>
                    <a:pt x="36467" y="20564"/>
                    <a:pt x="35926" y="19912"/>
                    <a:pt x="35926" y="19229"/>
                  </a:cubicBezTo>
                  <a:cubicBezTo>
                    <a:pt x="35793" y="14159"/>
                    <a:pt x="35726" y="9055"/>
                    <a:pt x="35560" y="4018"/>
                  </a:cubicBezTo>
                  <a:cubicBezTo>
                    <a:pt x="35526" y="3317"/>
                    <a:pt x="36193" y="2684"/>
                    <a:pt x="36894" y="2684"/>
                  </a:cubicBezTo>
                  <a:cubicBezTo>
                    <a:pt x="38050" y="2684"/>
                    <a:pt x="39203" y="2687"/>
                    <a:pt x="40354" y="2687"/>
                  </a:cubicBezTo>
                  <a:cubicBezTo>
                    <a:pt x="42657" y="2687"/>
                    <a:pt x="44955" y="2673"/>
                    <a:pt x="47268" y="2584"/>
                  </a:cubicBezTo>
                  <a:lnTo>
                    <a:pt x="47268" y="1516"/>
                  </a:lnTo>
                  <a:cubicBezTo>
                    <a:pt x="47268" y="816"/>
                    <a:pt x="46734" y="315"/>
                    <a:pt x="46067" y="315"/>
                  </a:cubicBezTo>
                  <a:cubicBezTo>
                    <a:pt x="42965" y="148"/>
                    <a:pt x="39896" y="15"/>
                    <a:pt x="36794" y="15"/>
                  </a:cubicBezTo>
                  <a:cubicBezTo>
                    <a:pt x="35793" y="15"/>
                    <a:pt x="34792" y="0"/>
                    <a:pt x="3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45"/>
          <p:cNvSpPr/>
          <p:nvPr/>
        </p:nvSpPr>
        <p:spPr>
          <a:xfrm>
            <a:off x="151113" y="4373175"/>
            <a:ext cx="562100" cy="1003575"/>
          </a:xfrm>
          <a:custGeom>
            <a:rect b="b" l="l" r="r" t="t"/>
            <a:pathLst>
              <a:path extrusionOk="0" h="40143" w="22484">
                <a:moveTo>
                  <a:pt x="18914" y="6030"/>
                </a:moveTo>
                <a:cubicBezTo>
                  <a:pt x="17046" y="14169"/>
                  <a:pt x="15078" y="22275"/>
                  <a:pt x="13177" y="30381"/>
                </a:cubicBezTo>
                <a:cubicBezTo>
                  <a:pt x="12677" y="32415"/>
                  <a:pt x="12210" y="34450"/>
                  <a:pt x="11709" y="36518"/>
                </a:cubicBezTo>
                <a:cubicBezTo>
                  <a:pt x="11209" y="35918"/>
                  <a:pt x="10709" y="35384"/>
                  <a:pt x="10242" y="34784"/>
                </a:cubicBezTo>
                <a:cubicBezTo>
                  <a:pt x="9341" y="33683"/>
                  <a:pt x="8407" y="32515"/>
                  <a:pt x="7540" y="31348"/>
                </a:cubicBezTo>
                <a:cubicBezTo>
                  <a:pt x="5972" y="29146"/>
                  <a:pt x="4404" y="26911"/>
                  <a:pt x="3003" y="24610"/>
                </a:cubicBezTo>
                <a:cubicBezTo>
                  <a:pt x="5538" y="21975"/>
                  <a:pt x="7907" y="19239"/>
                  <a:pt x="10308" y="16471"/>
                </a:cubicBezTo>
                <a:cubicBezTo>
                  <a:pt x="12910" y="13435"/>
                  <a:pt x="15479" y="10366"/>
                  <a:pt x="17980" y="7231"/>
                </a:cubicBezTo>
                <a:cubicBezTo>
                  <a:pt x="18314" y="6797"/>
                  <a:pt x="18581" y="6430"/>
                  <a:pt x="18914" y="6030"/>
                </a:cubicBezTo>
                <a:close/>
                <a:moveTo>
                  <a:pt x="21223" y="1"/>
                </a:moveTo>
                <a:cubicBezTo>
                  <a:pt x="20824" y="1"/>
                  <a:pt x="20484" y="217"/>
                  <a:pt x="20215" y="559"/>
                </a:cubicBezTo>
                <a:cubicBezTo>
                  <a:pt x="15379" y="6864"/>
                  <a:pt x="10375" y="12935"/>
                  <a:pt x="5071" y="18872"/>
                </a:cubicBezTo>
                <a:cubicBezTo>
                  <a:pt x="3570" y="20574"/>
                  <a:pt x="2036" y="22208"/>
                  <a:pt x="568" y="23909"/>
                </a:cubicBezTo>
                <a:cubicBezTo>
                  <a:pt x="1" y="24576"/>
                  <a:pt x="401" y="25477"/>
                  <a:pt x="1035" y="25744"/>
                </a:cubicBezTo>
                <a:cubicBezTo>
                  <a:pt x="2503" y="28079"/>
                  <a:pt x="4037" y="30414"/>
                  <a:pt x="5705" y="32615"/>
                </a:cubicBezTo>
                <a:cubicBezTo>
                  <a:pt x="7540" y="35084"/>
                  <a:pt x="9408" y="37552"/>
                  <a:pt x="11442" y="39787"/>
                </a:cubicBezTo>
                <a:cubicBezTo>
                  <a:pt x="11663" y="40032"/>
                  <a:pt x="11959" y="40142"/>
                  <a:pt x="12257" y="40142"/>
                </a:cubicBezTo>
                <a:cubicBezTo>
                  <a:pt x="12769" y="40142"/>
                  <a:pt x="13284" y="39815"/>
                  <a:pt x="13410" y="39287"/>
                </a:cubicBezTo>
                <a:cubicBezTo>
                  <a:pt x="14545" y="34383"/>
                  <a:pt x="15745" y="29447"/>
                  <a:pt x="16913" y="24543"/>
                </a:cubicBezTo>
                <a:cubicBezTo>
                  <a:pt x="18047" y="19606"/>
                  <a:pt x="19248" y="14703"/>
                  <a:pt x="20415" y="9766"/>
                </a:cubicBezTo>
                <a:cubicBezTo>
                  <a:pt x="21049" y="7030"/>
                  <a:pt x="21683" y="4228"/>
                  <a:pt x="22350" y="1493"/>
                </a:cubicBezTo>
                <a:cubicBezTo>
                  <a:pt x="22484" y="893"/>
                  <a:pt x="22217" y="326"/>
                  <a:pt x="21683" y="92"/>
                </a:cubicBezTo>
                <a:cubicBezTo>
                  <a:pt x="21522" y="30"/>
                  <a:pt x="21368" y="1"/>
                  <a:pt x="212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5"/>
          <p:cNvSpPr/>
          <p:nvPr/>
        </p:nvSpPr>
        <p:spPr>
          <a:xfrm rot="7824313">
            <a:off x="7944473" y="4608390"/>
            <a:ext cx="742319" cy="460681"/>
          </a:xfrm>
          <a:custGeom>
            <a:rect b="b" l="l" r="r" t="t"/>
            <a:pathLst>
              <a:path extrusionOk="0" h="14077" w="22683">
                <a:moveTo>
                  <a:pt x="1034" y="0"/>
                </a:moveTo>
                <a:cubicBezTo>
                  <a:pt x="500" y="0"/>
                  <a:pt x="0" y="500"/>
                  <a:pt x="33" y="1001"/>
                </a:cubicBezTo>
                <a:lnTo>
                  <a:pt x="33" y="1134"/>
                </a:lnTo>
                <a:cubicBezTo>
                  <a:pt x="0" y="1234"/>
                  <a:pt x="0" y="1301"/>
                  <a:pt x="0" y="1434"/>
                </a:cubicBezTo>
                <a:cubicBezTo>
                  <a:pt x="33" y="5104"/>
                  <a:pt x="234" y="8773"/>
                  <a:pt x="367" y="12442"/>
                </a:cubicBezTo>
                <a:cubicBezTo>
                  <a:pt x="400" y="13009"/>
                  <a:pt x="834" y="13410"/>
                  <a:pt x="1368" y="13443"/>
                </a:cubicBezTo>
                <a:cubicBezTo>
                  <a:pt x="8072" y="13910"/>
                  <a:pt x="14811" y="14077"/>
                  <a:pt x="21515" y="14077"/>
                </a:cubicBezTo>
                <a:cubicBezTo>
                  <a:pt x="22049" y="14077"/>
                  <a:pt x="22516" y="13610"/>
                  <a:pt x="22516" y="13076"/>
                </a:cubicBezTo>
                <a:cubicBezTo>
                  <a:pt x="22683" y="9107"/>
                  <a:pt x="22683" y="5137"/>
                  <a:pt x="22650" y="1168"/>
                </a:cubicBezTo>
                <a:cubicBezTo>
                  <a:pt x="22650" y="634"/>
                  <a:pt x="22183" y="167"/>
                  <a:pt x="21649" y="167"/>
                </a:cubicBezTo>
                <a:cubicBezTo>
                  <a:pt x="18953" y="193"/>
                  <a:pt x="16263" y="214"/>
                  <a:pt x="13577" y="214"/>
                </a:cubicBezTo>
                <a:cubicBezTo>
                  <a:pt x="9384" y="214"/>
                  <a:pt x="5203" y="163"/>
                  <a:pt x="10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5"/>
          <p:cNvSpPr/>
          <p:nvPr/>
        </p:nvSpPr>
        <p:spPr>
          <a:xfrm rot="4785068">
            <a:off x="8423438" y="4373670"/>
            <a:ext cx="742293" cy="460665"/>
          </a:xfrm>
          <a:custGeom>
            <a:rect b="b" l="l" r="r" t="t"/>
            <a:pathLst>
              <a:path extrusionOk="0" h="14077" w="22683">
                <a:moveTo>
                  <a:pt x="1034" y="0"/>
                </a:moveTo>
                <a:cubicBezTo>
                  <a:pt x="500" y="0"/>
                  <a:pt x="0" y="500"/>
                  <a:pt x="33" y="1001"/>
                </a:cubicBezTo>
                <a:lnTo>
                  <a:pt x="33" y="1134"/>
                </a:lnTo>
                <a:cubicBezTo>
                  <a:pt x="0" y="1234"/>
                  <a:pt x="0" y="1301"/>
                  <a:pt x="0" y="1434"/>
                </a:cubicBezTo>
                <a:cubicBezTo>
                  <a:pt x="33" y="5104"/>
                  <a:pt x="234" y="8773"/>
                  <a:pt x="367" y="12442"/>
                </a:cubicBezTo>
                <a:cubicBezTo>
                  <a:pt x="400" y="13009"/>
                  <a:pt x="834" y="13410"/>
                  <a:pt x="1368" y="13443"/>
                </a:cubicBezTo>
                <a:cubicBezTo>
                  <a:pt x="8072" y="13910"/>
                  <a:pt x="14811" y="14077"/>
                  <a:pt x="21515" y="14077"/>
                </a:cubicBezTo>
                <a:cubicBezTo>
                  <a:pt x="22049" y="14077"/>
                  <a:pt x="22516" y="13610"/>
                  <a:pt x="22516" y="13076"/>
                </a:cubicBezTo>
                <a:cubicBezTo>
                  <a:pt x="22683" y="9107"/>
                  <a:pt x="22683" y="5137"/>
                  <a:pt x="22650" y="1168"/>
                </a:cubicBezTo>
                <a:cubicBezTo>
                  <a:pt x="22650" y="634"/>
                  <a:pt x="22183" y="167"/>
                  <a:pt x="21649" y="167"/>
                </a:cubicBezTo>
                <a:cubicBezTo>
                  <a:pt x="18953" y="193"/>
                  <a:pt x="16263" y="214"/>
                  <a:pt x="13577" y="214"/>
                </a:cubicBezTo>
                <a:cubicBezTo>
                  <a:pt x="9384" y="214"/>
                  <a:pt x="5203" y="163"/>
                  <a:pt x="10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5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3" name="Google Shape;1093;p45"/>
          <p:cNvGrpSpPr/>
          <p:nvPr/>
        </p:nvGrpSpPr>
        <p:grpSpPr>
          <a:xfrm>
            <a:off x="4954004" y="1911612"/>
            <a:ext cx="3332645" cy="1848941"/>
            <a:chOff x="11041573" y="1905408"/>
            <a:chExt cx="2147599" cy="1191482"/>
          </a:xfrm>
        </p:grpSpPr>
        <p:sp>
          <p:nvSpPr>
            <p:cNvPr id="1094" name="Google Shape;1094;p45"/>
            <p:cNvSpPr/>
            <p:nvPr/>
          </p:nvSpPr>
          <p:spPr>
            <a:xfrm>
              <a:off x="11084454" y="1909074"/>
              <a:ext cx="2046127" cy="1184169"/>
            </a:xfrm>
            <a:custGeom>
              <a:rect b="b" l="l" r="r" t="t"/>
              <a:pathLst>
                <a:path extrusionOk="0" h="68817" w="118909">
                  <a:moveTo>
                    <a:pt x="1" y="1"/>
                  </a:moveTo>
                  <a:lnTo>
                    <a:pt x="1" y="68816"/>
                  </a:lnTo>
                  <a:lnTo>
                    <a:pt x="118909" y="68816"/>
                  </a:lnTo>
                  <a:lnTo>
                    <a:pt x="1189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11080789" y="1905408"/>
              <a:ext cx="2053973" cy="1191482"/>
            </a:xfrm>
            <a:custGeom>
              <a:rect b="b" l="l" r="r" t="t"/>
              <a:pathLst>
                <a:path extrusionOk="0" h="69242" w="119365">
                  <a:moveTo>
                    <a:pt x="118909" y="457"/>
                  </a:moveTo>
                  <a:lnTo>
                    <a:pt x="118909" y="68786"/>
                  </a:lnTo>
                  <a:lnTo>
                    <a:pt x="426" y="68786"/>
                  </a:lnTo>
                  <a:lnTo>
                    <a:pt x="457" y="457"/>
                  </a:lnTo>
                  <a:close/>
                  <a:moveTo>
                    <a:pt x="1" y="1"/>
                  </a:moveTo>
                  <a:lnTo>
                    <a:pt x="1" y="69242"/>
                  </a:lnTo>
                  <a:lnTo>
                    <a:pt x="119365" y="69242"/>
                  </a:lnTo>
                  <a:lnTo>
                    <a:pt x="119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11130484" y="1942026"/>
              <a:ext cx="1982321" cy="1110417"/>
            </a:xfrm>
            <a:custGeom>
              <a:rect b="b" l="l" r="r" t="t"/>
              <a:pathLst>
                <a:path extrusionOk="0" h="64531" w="115201">
                  <a:moveTo>
                    <a:pt x="1" y="1"/>
                  </a:moveTo>
                  <a:lnTo>
                    <a:pt x="1" y="64530"/>
                  </a:lnTo>
                  <a:lnTo>
                    <a:pt x="115200" y="64530"/>
                  </a:lnTo>
                  <a:lnTo>
                    <a:pt x="115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11126819" y="1938361"/>
              <a:ext cx="1990168" cy="1117748"/>
            </a:xfrm>
            <a:custGeom>
              <a:rect b="b" l="l" r="r" t="t"/>
              <a:pathLst>
                <a:path extrusionOk="0" h="64957" w="115657">
                  <a:moveTo>
                    <a:pt x="115200" y="457"/>
                  </a:moveTo>
                  <a:lnTo>
                    <a:pt x="115200" y="64531"/>
                  </a:lnTo>
                  <a:lnTo>
                    <a:pt x="457" y="64531"/>
                  </a:lnTo>
                  <a:lnTo>
                    <a:pt x="457" y="457"/>
                  </a:lnTo>
                  <a:close/>
                  <a:moveTo>
                    <a:pt x="1" y="1"/>
                  </a:moveTo>
                  <a:lnTo>
                    <a:pt x="1" y="64956"/>
                  </a:lnTo>
                  <a:lnTo>
                    <a:pt x="115656" y="64956"/>
                  </a:lnTo>
                  <a:lnTo>
                    <a:pt x="1156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11045238" y="3039864"/>
              <a:ext cx="2139735" cy="53378"/>
            </a:xfrm>
            <a:custGeom>
              <a:rect b="b" l="l" r="r" t="t"/>
              <a:pathLst>
                <a:path extrusionOk="0" h="3102" w="124349">
                  <a:moveTo>
                    <a:pt x="0" y="1"/>
                  </a:moveTo>
                  <a:lnTo>
                    <a:pt x="0" y="3101"/>
                  </a:lnTo>
                  <a:lnTo>
                    <a:pt x="124349" y="3101"/>
                  </a:lnTo>
                  <a:lnTo>
                    <a:pt x="1243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11041573" y="3036216"/>
              <a:ext cx="2147599" cy="60674"/>
            </a:xfrm>
            <a:custGeom>
              <a:rect b="b" l="l" r="r" t="t"/>
              <a:pathLst>
                <a:path extrusionOk="0" h="3526" w="124806">
                  <a:moveTo>
                    <a:pt x="124319" y="426"/>
                  </a:moveTo>
                  <a:lnTo>
                    <a:pt x="124319" y="3070"/>
                  </a:lnTo>
                  <a:lnTo>
                    <a:pt x="456" y="3070"/>
                  </a:lnTo>
                  <a:lnTo>
                    <a:pt x="456" y="426"/>
                  </a:lnTo>
                  <a:close/>
                  <a:moveTo>
                    <a:pt x="0" y="0"/>
                  </a:moveTo>
                  <a:lnTo>
                    <a:pt x="0" y="3526"/>
                  </a:lnTo>
                  <a:lnTo>
                    <a:pt x="124805" y="3526"/>
                  </a:lnTo>
                  <a:lnTo>
                    <a:pt x="124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12223625" y="2256373"/>
              <a:ext cx="343135" cy="343118"/>
            </a:xfrm>
            <a:custGeom>
              <a:rect b="b" l="l" r="r" t="t"/>
              <a:pathLst>
                <a:path extrusionOk="0" h="19940" w="19941">
                  <a:moveTo>
                    <a:pt x="1" y="0"/>
                  </a:moveTo>
                  <a:lnTo>
                    <a:pt x="1" y="91"/>
                  </a:lnTo>
                  <a:lnTo>
                    <a:pt x="1" y="19849"/>
                  </a:lnTo>
                  <a:lnTo>
                    <a:pt x="1" y="19940"/>
                  </a:lnTo>
                  <a:lnTo>
                    <a:pt x="92" y="19940"/>
                  </a:lnTo>
                  <a:lnTo>
                    <a:pt x="14439" y="19909"/>
                  </a:lnTo>
                  <a:lnTo>
                    <a:pt x="18420" y="19909"/>
                  </a:lnTo>
                  <a:lnTo>
                    <a:pt x="14378" y="19879"/>
                  </a:lnTo>
                  <a:lnTo>
                    <a:pt x="153" y="19849"/>
                  </a:lnTo>
                  <a:lnTo>
                    <a:pt x="153" y="19849"/>
                  </a:lnTo>
                  <a:lnTo>
                    <a:pt x="153" y="243"/>
                  </a:lnTo>
                  <a:lnTo>
                    <a:pt x="19728" y="243"/>
                  </a:lnTo>
                  <a:cubicBezTo>
                    <a:pt x="19758" y="6113"/>
                    <a:pt x="19788" y="11046"/>
                    <a:pt x="19788" y="14469"/>
                  </a:cubicBezTo>
                  <a:cubicBezTo>
                    <a:pt x="19788" y="16232"/>
                    <a:pt x="19788" y="17569"/>
                    <a:pt x="19788" y="18511"/>
                  </a:cubicBezTo>
                  <a:lnTo>
                    <a:pt x="19788" y="19575"/>
                  </a:lnTo>
                  <a:lnTo>
                    <a:pt x="19788" y="19849"/>
                  </a:lnTo>
                  <a:cubicBezTo>
                    <a:pt x="19788" y="19879"/>
                    <a:pt x="19788" y="19909"/>
                    <a:pt x="19788" y="19940"/>
                  </a:cubicBezTo>
                  <a:cubicBezTo>
                    <a:pt x="19819" y="19879"/>
                    <a:pt x="19849" y="19849"/>
                    <a:pt x="19879" y="19788"/>
                  </a:cubicBezTo>
                  <a:lnTo>
                    <a:pt x="19879" y="19514"/>
                  </a:lnTo>
                  <a:lnTo>
                    <a:pt x="19879" y="18450"/>
                  </a:lnTo>
                  <a:cubicBezTo>
                    <a:pt x="19879" y="17539"/>
                    <a:pt x="19879" y="16171"/>
                    <a:pt x="19879" y="14438"/>
                  </a:cubicBezTo>
                  <a:cubicBezTo>
                    <a:pt x="19910" y="10973"/>
                    <a:pt x="19940" y="6019"/>
                    <a:pt x="19940" y="91"/>
                  </a:cubicBezTo>
                  <a:lnTo>
                    <a:pt x="19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12224141" y="2169543"/>
              <a:ext cx="493253" cy="429947"/>
            </a:xfrm>
            <a:custGeom>
              <a:rect b="b" l="l" r="r" t="t"/>
              <a:pathLst>
                <a:path extrusionOk="0" h="24986" w="28665">
                  <a:moveTo>
                    <a:pt x="153" y="5137"/>
                  </a:moveTo>
                  <a:lnTo>
                    <a:pt x="1" y="5229"/>
                  </a:lnTo>
                  <a:cubicBezTo>
                    <a:pt x="1" y="5229"/>
                    <a:pt x="62" y="5198"/>
                    <a:pt x="153" y="5137"/>
                  </a:cubicBezTo>
                  <a:close/>
                  <a:moveTo>
                    <a:pt x="9028" y="1"/>
                  </a:moveTo>
                  <a:lnTo>
                    <a:pt x="2402" y="3800"/>
                  </a:lnTo>
                  <a:lnTo>
                    <a:pt x="609" y="4864"/>
                  </a:lnTo>
                  <a:lnTo>
                    <a:pt x="153" y="5137"/>
                  </a:lnTo>
                  <a:lnTo>
                    <a:pt x="639" y="4894"/>
                  </a:lnTo>
                  <a:lnTo>
                    <a:pt x="2463" y="3891"/>
                  </a:lnTo>
                  <a:lnTo>
                    <a:pt x="9089" y="153"/>
                  </a:lnTo>
                  <a:lnTo>
                    <a:pt x="28513" y="153"/>
                  </a:lnTo>
                  <a:cubicBezTo>
                    <a:pt x="28542" y="7574"/>
                    <a:pt x="28543" y="14362"/>
                    <a:pt x="28543" y="19503"/>
                  </a:cubicBezTo>
                  <a:lnTo>
                    <a:pt x="28543" y="19503"/>
                  </a:lnTo>
                  <a:lnTo>
                    <a:pt x="22129" y="23496"/>
                  </a:lnTo>
                  <a:lnTo>
                    <a:pt x="20366" y="24591"/>
                  </a:lnTo>
                  <a:lnTo>
                    <a:pt x="19910" y="24895"/>
                  </a:lnTo>
                  <a:lnTo>
                    <a:pt x="19758" y="24986"/>
                  </a:lnTo>
                  <a:cubicBezTo>
                    <a:pt x="19758" y="24986"/>
                    <a:pt x="19819" y="24955"/>
                    <a:pt x="19910" y="24925"/>
                  </a:cubicBezTo>
                  <a:lnTo>
                    <a:pt x="20366" y="24651"/>
                  </a:lnTo>
                  <a:lnTo>
                    <a:pt x="22159" y="23588"/>
                  </a:lnTo>
                  <a:lnTo>
                    <a:pt x="28603" y="19606"/>
                  </a:lnTo>
                  <a:lnTo>
                    <a:pt x="28634" y="19606"/>
                  </a:lnTo>
                  <a:lnTo>
                    <a:pt x="28634" y="19545"/>
                  </a:lnTo>
                  <a:cubicBezTo>
                    <a:pt x="28664" y="14408"/>
                    <a:pt x="28664" y="7569"/>
                    <a:pt x="28664" y="92"/>
                  </a:cubicBezTo>
                  <a:lnTo>
                    <a:pt x="286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12564127" y="2170576"/>
              <a:ext cx="152734" cy="88963"/>
            </a:xfrm>
            <a:custGeom>
              <a:rect b="b" l="l" r="r" t="t"/>
              <a:pathLst>
                <a:path extrusionOk="0" h="5170" w="8876">
                  <a:moveTo>
                    <a:pt x="8843" y="1"/>
                  </a:moveTo>
                  <a:cubicBezTo>
                    <a:pt x="8760" y="1"/>
                    <a:pt x="6776" y="1085"/>
                    <a:pt x="4377" y="2494"/>
                  </a:cubicBezTo>
                  <a:cubicBezTo>
                    <a:pt x="1945" y="3922"/>
                    <a:pt x="0" y="5108"/>
                    <a:pt x="0" y="5169"/>
                  </a:cubicBezTo>
                  <a:cubicBezTo>
                    <a:pt x="1" y="5169"/>
                    <a:pt x="1" y="5169"/>
                    <a:pt x="2" y="5169"/>
                  </a:cubicBezTo>
                  <a:cubicBezTo>
                    <a:pt x="85" y="5169"/>
                    <a:pt x="2070" y="4085"/>
                    <a:pt x="4468" y="2676"/>
                  </a:cubicBezTo>
                  <a:cubicBezTo>
                    <a:pt x="6900" y="1248"/>
                    <a:pt x="8876" y="62"/>
                    <a:pt x="8845" y="1"/>
                  </a:cubicBezTo>
                  <a:cubicBezTo>
                    <a:pt x="8845" y="1"/>
                    <a:pt x="8844" y="1"/>
                    <a:pt x="8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12223625" y="2585259"/>
              <a:ext cx="17276" cy="9860"/>
            </a:xfrm>
            <a:custGeom>
              <a:rect b="b" l="l" r="r" t="t"/>
              <a:pathLst>
                <a:path extrusionOk="0" h="573" w="1004">
                  <a:moveTo>
                    <a:pt x="951" y="0"/>
                  </a:moveTo>
                  <a:cubicBezTo>
                    <a:pt x="880" y="0"/>
                    <a:pt x="668" y="87"/>
                    <a:pt x="457" y="219"/>
                  </a:cubicBezTo>
                  <a:cubicBezTo>
                    <a:pt x="183" y="371"/>
                    <a:pt x="1" y="523"/>
                    <a:pt x="31" y="553"/>
                  </a:cubicBezTo>
                  <a:cubicBezTo>
                    <a:pt x="37" y="566"/>
                    <a:pt x="52" y="572"/>
                    <a:pt x="74" y="572"/>
                  </a:cubicBezTo>
                  <a:cubicBezTo>
                    <a:pt x="155" y="572"/>
                    <a:pt x="333" y="490"/>
                    <a:pt x="548" y="371"/>
                  </a:cubicBezTo>
                  <a:cubicBezTo>
                    <a:pt x="791" y="219"/>
                    <a:pt x="1004" y="67"/>
                    <a:pt x="973" y="6"/>
                  </a:cubicBezTo>
                  <a:cubicBezTo>
                    <a:pt x="969" y="2"/>
                    <a:pt x="962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12256061" y="2566916"/>
              <a:ext cx="16743" cy="9671"/>
            </a:xfrm>
            <a:custGeom>
              <a:rect b="b" l="l" r="r" t="t"/>
              <a:pathLst>
                <a:path extrusionOk="0" h="562" w="973">
                  <a:moveTo>
                    <a:pt x="941" y="1"/>
                  </a:moveTo>
                  <a:cubicBezTo>
                    <a:pt x="860" y="1"/>
                    <a:pt x="654" y="64"/>
                    <a:pt x="426" y="191"/>
                  </a:cubicBezTo>
                  <a:cubicBezTo>
                    <a:pt x="182" y="343"/>
                    <a:pt x="0" y="495"/>
                    <a:pt x="30" y="555"/>
                  </a:cubicBezTo>
                  <a:cubicBezTo>
                    <a:pt x="30" y="559"/>
                    <a:pt x="35" y="561"/>
                    <a:pt x="43" y="561"/>
                  </a:cubicBezTo>
                  <a:cubicBezTo>
                    <a:pt x="95" y="561"/>
                    <a:pt x="310" y="479"/>
                    <a:pt x="547" y="373"/>
                  </a:cubicBezTo>
                  <a:cubicBezTo>
                    <a:pt x="790" y="221"/>
                    <a:pt x="973" y="69"/>
                    <a:pt x="973" y="8"/>
                  </a:cubicBezTo>
                  <a:cubicBezTo>
                    <a:pt x="968" y="3"/>
                    <a:pt x="957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12288480" y="2548418"/>
              <a:ext cx="16760" cy="9567"/>
            </a:xfrm>
            <a:custGeom>
              <a:rect b="b" l="l" r="r" t="t"/>
              <a:pathLst>
                <a:path extrusionOk="0" h="556" w="974">
                  <a:moveTo>
                    <a:pt x="900" y="0"/>
                  </a:moveTo>
                  <a:cubicBezTo>
                    <a:pt x="819" y="0"/>
                    <a:pt x="641" y="82"/>
                    <a:pt x="426" y="202"/>
                  </a:cubicBezTo>
                  <a:cubicBezTo>
                    <a:pt x="183" y="354"/>
                    <a:pt x="1" y="506"/>
                    <a:pt x="1" y="536"/>
                  </a:cubicBezTo>
                  <a:cubicBezTo>
                    <a:pt x="7" y="549"/>
                    <a:pt x="23" y="555"/>
                    <a:pt x="47" y="555"/>
                  </a:cubicBezTo>
                  <a:cubicBezTo>
                    <a:pt x="135" y="555"/>
                    <a:pt x="326" y="473"/>
                    <a:pt x="517" y="354"/>
                  </a:cubicBezTo>
                  <a:cubicBezTo>
                    <a:pt x="791" y="202"/>
                    <a:pt x="973" y="50"/>
                    <a:pt x="943" y="19"/>
                  </a:cubicBezTo>
                  <a:cubicBezTo>
                    <a:pt x="936" y="6"/>
                    <a:pt x="922" y="0"/>
                    <a:pt x="9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12320383" y="2529782"/>
              <a:ext cx="17276" cy="9688"/>
            </a:xfrm>
            <a:custGeom>
              <a:rect b="b" l="l" r="r" t="t"/>
              <a:pathLst>
                <a:path extrusionOk="0" h="563" w="1004">
                  <a:moveTo>
                    <a:pt x="941" y="1"/>
                  </a:moveTo>
                  <a:cubicBezTo>
                    <a:pt x="862" y="1"/>
                    <a:pt x="659" y="64"/>
                    <a:pt x="457" y="191"/>
                  </a:cubicBezTo>
                  <a:cubicBezTo>
                    <a:pt x="183" y="343"/>
                    <a:pt x="1" y="495"/>
                    <a:pt x="31" y="555"/>
                  </a:cubicBezTo>
                  <a:cubicBezTo>
                    <a:pt x="36" y="560"/>
                    <a:pt x="46" y="563"/>
                    <a:pt x="61" y="563"/>
                  </a:cubicBezTo>
                  <a:cubicBezTo>
                    <a:pt x="134" y="563"/>
                    <a:pt x="320" y="500"/>
                    <a:pt x="548" y="373"/>
                  </a:cubicBezTo>
                  <a:cubicBezTo>
                    <a:pt x="821" y="221"/>
                    <a:pt x="1004" y="69"/>
                    <a:pt x="973" y="8"/>
                  </a:cubicBezTo>
                  <a:cubicBezTo>
                    <a:pt x="968" y="3"/>
                    <a:pt x="957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12352819" y="2511284"/>
              <a:ext cx="17276" cy="9567"/>
            </a:xfrm>
            <a:custGeom>
              <a:rect b="b" l="l" r="r" t="t"/>
              <a:pathLst>
                <a:path extrusionOk="0" h="556" w="1004">
                  <a:moveTo>
                    <a:pt x="926" y="0"/>
                  </a:moveTo>
                  <a:cubicBezTo>
                    <a:pt x="839" y="0"/>
                    <a:pt x="647" y="82"/>
                    <a:pt x="456" y="202"/>
                  </a:cubicBezTo>
                  <a:cubicBezTo>
                    <a:pt x="183" y="354"/>
                    <a:pt x="0" y="506"/>
                    <a:pt x="31" y="536"/>
                  </a:cubicBezTo>
                  <a:cubicBezTo>
                    <a:pt x="37" y="549"/>
                    <a:pt x="52" y="555"/>
                    <a:pt x="74" y="555"/>
                  </a:cubicBezTo>
                  <a:cubicBezTo>
                    <a:pt x="155" y="555"/>
                    <a:pt x="332" y="473"/>
                    <a:pt x="547" y="354"/>
                  </a:cubicBezTo>
                  <a:cubicBezTo>
                    <a:pt x="791" y="202"/>
                    <a:pt x="1003" y="50"/>
                    <a:pt x="973" y="19"/>
                  </a:cubicBezTo>
                  <a:cubicBezTo>
                    <a:pt x="966" y="6"/>
                    <a:pt x="950" y="0"/>
                    <a:pt x="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12375825" y="2479175"/>
              <a:ext cx="3166" cy="18378"/>
            </a:xfrm>
            <a:custGeom>
              <a:rect b="b" l="l" r="r" t="t"/>
              <a:pathLst>
                <a:path extrusionOk="0" h="1068" w="184">
                  <a:moveTo>
                    <a:pt x="92" y="1"/>
                  </a:moveTo>
                  <a:cubicBezTo>
                    <a:pt x="62" y="1"/>
                    <a:pt x="1" y="244"/>
                    <a:pt x="1" y="548"/>
                  </a:cubicBezTo>
                  <a:cubicBezTo>
                    <a:pt x="1" y="852"/>
                    <a:pt x="31" y="1065"/>
                    <a:pt x="92" y="1065"/>
                  </a:cubicBezTo>
                  <a:cubicBezTo>
                    <a:pt x="95" y="1066"/>
                    <a:pt x="99" y="1067"/>
                    <a:pt x="102" y="1067"/>
                  </a:cubicBezTo>
                  <a:cubicBezTo>
                    <a:pt x="156" y="1067"/>
                    <a:pt x="183" y="835"/>
                    <a:pt x="183" y="548"/>
                  </a:cubicBezTo>
                  <a:cubicBezTo>
                    <a:pt x="183" y="244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12376359" y="2441525"/>
              <a:ext cx="3665" cy="18842"/>
            </a:xfrm>
            <a:custGeom>
              <a:rect b="b" l="l" r="r" t="t"/>
              <a:pathLst>
                <a:path extrusionOk="0" h="1095" w="213">
                  <a:moveTo>
                    <a:pt x="122" y="0"/>
                  </a:moveTo>
                  <a:cubicBezTo>
                    <a:pt x="31" y="0"/>
                    <a:pt x="0" y="244"/>
                    <a:pt x="0" y="547"/>
                  </a:cubicBezTo>
                  <a:cubicBezTo>
                    <a:pt x="0" y="851"/>
                    <a:pt x="31" y="1095"/>
                    <a:pt x="91" y="1095"/>
                  </a:cubicBezTo>
                  <a:cubicBezTo>
                    <a:pt x="152" y="1095"/>
                    <a:pt x="182" y="851"/>
                    <a:pt x="182" y="547"/>
                  </a:cubicBezTo>
                  <a:cubicBezTo>
                    <a:pt x="213" y="244"/>
                    <a:pt x="152" y="0"/>
                    <a:pt x="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12376359" y="2404391"/>
              <a:ext cx="3665" cy="18842"/>
            </a:xfrm>
            <a:custGeom>
              <a:rect b="b" l="l" r="r" t="t"/>
              <a:pathLst>
                <a:path extrusionOk="0" h="1095" w="213">
                  <a:moveTo>
                    <a:pt x="122" y="0"/>
                  </a:moveTo>
                  <a:cubicBezTo>
                    <a:pt x="61" y="0"/>
                    <a:pt x="0" y="243"/>
                    <a:pt x="0" y="547"/>
                  </a:cubicBezTo>
                  <a:cubicBezTo>
                    <a:pt x="0" y="851"/>
                    <a:pt x="61" y="1094"/>
                    <a:pt x="91" y="1094"/>
                  </a:cubicBezTo>
                  <a:cubicBezTo>
                    <a:pt x="152" y="1094"/>
                    <a:pt x="213" y="851"/>
                    <a:pt x="213" y="547"/>
                  </a:cubicBezTo>
                  <a:cubicBezTo>
                    <a:pt x="213" y="243"/>
                    <a:pt x="152" y="0"/>
                    <a:pt x="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12376359" y="2367258"/>
              <a:ext cx="3665" cy="18842"/>
            </a:xfrm>
            <a:custGeom>
              <a:rect b="b" l="l" r="r" t="t"/>
              <a:pathLst>
                <a:path extrusionOk="0" h="1095" w="213">
                  <a:moveTo>
                    <a:pt x="122" y="0"/>
                  </a:moveTo>
                  <a:cubicBezTo>
                    <a:pt x="61" y="0"/>
                    <a:pt x="31" y="243"/>
                    <a:pt x="0" y="547"/>
                  </a:cubicBezTo>
                  <a:cubicBezTo>
                    <a:pt x="0" y="851"/>
                    <a:pt x="61" y="1094"/>
                    <a:pt x="91" y="1094"/>
                  </a:cubicBezTo>
                  <a:cubicBezTo>
                    <a:pt x="152" y="1094"/>
                    <a:pt x="182" y="821"/>
                    <a:pt x="213" y="547"/>
                  </a:cubicBezTo>
                  <a:cubicBezTo>
                    <a:pt x="213" y="243"/>
                    <a:pt x="152" y="0"/>
                    <a:pt x="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12376875" y="2330124"/>
              <a:ext cx="3682" cy="18309"/>
            </a:xfrm>
            <a:custGeom>
              <a:rect b="b" l="l" r="r" t="t"/>
              <a:pathLst>
                <a:path extrusionOk="0" h="1064" w="214">
                  <a:moveTo>
                    <a:pt x="122" y="0"/>
                  </a:moveTo>
                  <a:cubicBezTo>
                    <a:pt x="61" y="0"/>
                    <a:pt x="1" y="243"/>
                    <a:pt x="1" y="547"/>
                  </a:cubicBezTo>
                  <a:cubicBezTo>
                    <a:pt x="1" y="821"/>
                    <a:pt x="61" y="1064"/>
                    <a:pt x="92" y="1064"/>
                  </a:cubicBezTo>
                  <a:cubicBezTo>
                    <a:pt x="152" y="1064"/>
                    <a:pt x="213" y="821"/>
                    <a:pt x="213" y="547"/>
                  </a:cubicBezTo>
                  <a:cubicBezTo>
                    <a:pt x="213" y="243"/>
                    <a:pt x="152" y="0"/>
                    <a:pt x="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12377391" y="2292457"/>
              <a:ext cx="3166" cy="18842"/>
            </a:xfrm>
            <a:custGeom>
              <a:rect b="b" l="l" r="r" t="t"/>
              <a:pathLst>
                <a:path extrusionOk="0" h="1095" w="184">
                  <a:moveTo>
                    <a:pt x="92" y="1"/>
                  </a:moveTo>
                  <a:cubicBezTo>
                    <a:pt x="62" y="1"/>
                    <a:pt x="1" y="244"/>
                    <a:pt x="1" y="548"/>
                  </a:cubicBezTo>
                  <a:cubicBezTo>
                    <a:pt x="1" y="852"/>
                    <a:pt x="31" y="1095"/>
                    <a:pt x="92" y="1095"/>
                  </a:cubicBezTo>
                  <a:cubicBezTo>
                    <a:pt x="153" y="1095"/>
                    <a:pt x="183" y="852"/>
                    <a:pt x="183" y="548"/>
                  </a:cubicBezTo>
                  <a:cubicBezTo>
                    <a:pt x="183" y="244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12377391" y="2255323"/>
              <a:ext cx="3682" cy="18842"/>
            </a:xfrm>
            <a:custGeom>
              <a:rect b="b" l="l" r="r" t="t"/>
              <a:pathLst>
                <a:path extrusionOk="0" h="1095" w="214">
                  <a:moveTo>
                    <a:pt x="122" y="1"/>
                  </a:moveTo>
                  <a:cubicBezTo>
                    <a:pt x="62" y="1"/>
                    <a:pt x="31" y="244"/>
                    <a:pt x="1" y="548"/>
                  </a:cubicBezTo>
                  <a:cubicBezTo>
                    <a:pt x="1" y="852"/>
                    <a:pt x="62" y="1095"/>
                    <a:pt x="92" y="1095"/>
                  </a:cubicBezTo>
                  <a:cubicBezTo>
                    <a:pt x="153" y="1095"/>
                    <a:pt x="183" y="852"/>
                    <a:pt x="214" y="548"/>
                  </a:cubicBezTo>
                  <a:cubicBezTo>
                    <a:pt x="214" y="244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2377924" y="2218189"/>
              <a:ext cx="3149" cy="18842"/>
            </a:xfrm>
            <a:custGeom>
              <a:rect b="b" l="l" r="r" t="t"/>
              <a:pathLst>
                <a:path extrusionOk="0" h="1095" w="183">
                  <a:moveTo>
                    <a:pt x="91" y="0"/>
                  </a:moveTo>
                  <a:cubicBezTo>
                    <a:pt x="61" y="0"/>
                    <a:pt x="0" y="244"/>
                    <a:pt x="0" y="548"/>
                  </a:cubicBezTo>
                  <a:cubicBezTo>
                    <a:pt x="0" y="852"/>
                    <a:pt x="31" y="1095"/>
                    <a:pt x="91" y="1095"/>
                  </a:cubicBezTo>
                  <a:cubicBezTo>
                    <a:pt x="152" y="1095"/>
                    <a:pt x="183" y="852"/>
                    <a:pt x="183" y="548"/>
                  </a:cubicBezTo>
                  <a:cubicBezTo>
                    <a:pt x="183" y="244"/>
                    <a:pt x="152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12377924" y="2181055"/>
              <a:ext cx="3682" cy="18842"/>
            </a:xfrm>
            <a:custGeom>
              <a:rect b="b" l="l" r="r" t="t"/>
              <a:pathLst>
                <a:path extrusionOk="0" h="1095" w="214">
                  <a:moveTo>
                    <a:pt x="122" y="0"/>
                  </a:moveTo>
                  <a:cubicBezTo>
                    <a:pt x="61" y="0"/>
                    <a:pt x="31" y="244"/>
                    <a:pt x="31" y="547"/>
                  </a:cubicBezTo>
                  <a:cubicBezTo>
                    <a:pt x="0" y="851"/>
                    <a:pt x="61" y="1095"/>
                    <a:pt x="122" y="1095"/>
                  </a:cubicBezTo>
                  <a:cubicBezTo>
                    <a:pt x="152" y="1095"/>
                    <a:pt x="213" y="851"/>
                    <a:pt x="213" y="547"/>
                  </a:cubicBezTo>
                  <a:cubicBezTo>
                    <a:pt x="213" y="244"/>
                    <a:pt x="152" y="0"/>
                    <a:pt x="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12660351" y="2504281"/>
              <a:ext cx="18859" cy="3166"/>
            </a:xfrm>
            <a:custGeom>
              <a:rect b="b" l="l" r="r" t="t"/>
              <a:pathLst>
                <a:path extrusionOk="0" h="184" w="1096">
                  <a:moveTo>
                    <a:pt x="548" y="1"/>
                  </a:moveTo>
                  <a:cubicBezTo>
                    <a:pt x="244" y="1"/>
                    <a:pt x="1" y="31"/>
                    <a:pt x="1" y="92"/>
                  </a:cubicBezTo>
                  <a:cubicBezTo>
                    <a:pt x="1" y="153"/>
                    <a:pt x="244" y="183"/>
                    <a:pt x="548" y="183"/>
                  </a:cubicBezTo>
                  <a:cubicBezTo>
                    <a:pt x="852" y="183"/>
                    <a:pt x="1095" y="153"/>
                    <a:pt x="1095" y="92"/>
                  </a:cubicBezTo>
                  <a:cubicBezTo>
                    <a:pt x="1095" y="31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12623217" y="2504281"/>
              <a:ext cx="18859" cy="3166"/>
            </a:xfrm>
            <a:custGeom>
              <a:rect b="b" l="l" r="r" t="t"/>
              <a:pathLst>
                <a:path extrusionOk="0" h="184" w="1096">
                  <a:moveTo>
                    <a:pt x="548" y="1"/>
                  </a:moveTo>
                  <a:cubicBezTo>
                    <a:pt x="244" y="1"/>
                    <a:pt x="1" y="31"/>
                    <a:pt x="1" y="92"/>
                  </a:cubicBezTo>
                  <a:cubicBezTo>
                    <a:pt x="1" y="153"/>
                    <a:pt x="244" y="183"/>
                    <a:pt x="548" y="183"/>
                  </a:cubicBezTo>
                  <a:cubicBezTo>
                    <a:pt x="852" y="183"/>
                    <a:pt x="1095" y="153"/>
                    <a:pt x="1095" y="92"/>
                  </a:cubicBezTo>
                  <a:cubicBezTo>
                    <a:pt x="1095" y="31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12586084" y="2504281"/>
              <a:ext cx="18326" cy="3166"/>
            </a:xfrm>
            <a:custGeom>
              <a:rect b="b" l="l" r="r" t="t"/>
              <a:pathLst>
                <a:path extrusionOk="0" h="184" w="1065">
                  <a:moveTo>
                    <a:pt x="548" y="1"/>
                  </a:moveTo>
                  <a:cubicBezTo>
                    <a:pt x="244" y="1"/>
                    <a:pt x="1" y="31"/>
                    <a:pt x="1" y="92"/>
                  </a:cubicBezTo>
                  <a:cubicBezTo>
                    <a:pt x="1" y="153"/>
                    <a:pt x="244" y="183"/>
                    <a:pt x="548" y="183"/>
                  </a:cubicBezTo>
                  <a:cubicBezTo>
                    <a:pt x="821" y="183"/>
                    <a:pt x="1065" y="153"/>
                    <a:pt x="1065" y="92"/>
                  </a:cubicBezTo>
                  <a:cubicBezTo>
                    <a:pt x="1065" y="31"/>
                    <a:pt x="821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12548950" y="2504281"/>
              <a:ext cx="18326" cy="3166"/>
            </a:xfrm>
            <a:custGeom>
              <a:rect b="b" l="l" r="r" t="t"/>
              <a:pathLst>
                <a:path extrusionOk="0" h="184" w="1065">
                  <a:moveTo>
                    <a:pt x="517" y="1"/>
                  </a:moveTo>
                  <a:cubicBezTo>
                    <a:pt x="244" y="1"/>
                    <a:pt x="1" y="31"/>
                    <a:pt x="1" y="92"/>
                  </a:cubicBezTo>
                  <a:cubicBezTo>
                    <a:pt x="1" y="153"/>
                    <a:pt x="244" y="183"/>
                    <a:pt x="517" y="183"/>
                  </a:cubicBezTo>
                  <a:cubicBezTo>
                    <a:pt x="821" y="183"/>
                    <a:pt x="1065" y="153"/>
                    <a:pt x="1065" y="92"/>
                  </a:cubicBezTo>
                  <a:cubicBezTo>
                    <a:pt x="1065" y="31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12511816" y="2504281"/>
              <a:ext cx="18326" cy="3166"/>
            </a:xfrm>
            <a:custGeom>
              <a:rect b="b" l="l" r="r" t="t"/>
              <a:pathLst>
                <a:path extrusionOk="0" h="184" w="1065">
                  <a:moveTo>
                    <a:pt x="517" y="1"/>
                  </a:moveTo>
                  <a:cubicBezTo>
                    <a:pt x="213" y="1"/>
                    <a:pt x="1" y="31"/>
                    <a:pt x="1" y="92"/>
                  </a:cubicBezTo>
                  <a:cubicBezTo>
                    <a:pt x="1" y="153"/>
                    <a:pt x="244" y="183"/>
                    <a:pt x="517" y="183"/>
                  </a:cubicBezTo>
                  <a:cubicBezTo>
                    <a:pt x="821" y="183"/>
                    <a:pt x="1064" y="153"/>
                    <a:pt x="1064" y="92"/>
                  </a:cubicBezTo>
                  <a:cubicBezTo>
                    <a:pt x="1064" y="31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12474166" y="2504281"/>
              <a:ext cx="18842" cy="3166"/>
            </a:xfrm>
            <a:custGeom>
              <a:rect b="b" l="l" r="r" t="t"/>
              <a:pathLst>
                <a:path extrusionOk="0" h="184" w="1095">
                  <a:moveTo>
                    <a:pt x="547" y="1"/>
                  </a:moveTo>
                  <a:cubicBezTo>
                    <a:pt x="243" y="1"/>
                    <a:pt x="0" y="31"/>
                    <a:pt x="0" y="92"/>
                  </a:cubicBezTo>
                  <a:cubicBezTo>
                    <a:pt x="0" y="153"/>
                    <a:pt x="243" y="183"/>
                    <a:pt x="547" y="183"/>
                  </a:cubicBezTo>
                  <a:cubicBezTo>
                    <a:pt x="851" y="183"/>
                    <a:pt x="1094" y="153"/>
                    <a:pt x="1094" y="92"/>
                  </a:cubicBezTo>
                  <a:cubicBezTo>
                    <a:pt x="1094" y="31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12437032" y="2504281"/>
              <a:ext cx="18842" cy="3166"/>
            </a:xfrm>
            <a:custGeom>
              <a:rect b="b" l="l" r="r" t="t"/>
              <a:pathLst>
                <a:path extrusionOk="0" h="184" w="1095">
                  <a:moveTo>
                    <a:pt x="547" y="1"/>
                  </a:moveTo>
                  <a:cubicBezTo>
                    <a:pt x="243" y="1"/>
                    <a:pt x="0" y="31"/>
                    <a:pt x="0" y="92"/>
                  </a:cubicBezTo>
                  <a:cubicBezTo>
                    <a:pt x="0" y="153"/>
                    <a:pt x="243" y="183"/>
                    <a:pt x="547" y="183"/>
                  </a:cubicBezTo>
                  <a:cubicBezTo>
                    <a:pt x="851" y="183"/>
                    <a:pt x="1094" y="153"/>
                    <a:pt x="1094" y="92"/>
                  </a:cubicBezTo>
                  <a:cubicBezTo>
                    <a:pt x="1094" y="31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12399881" y="2504281"/>
              <a:ext cx="18859" cy="3166"/>
            </a:xfrm>
            <a:custGeom>
              <a:rect b="b" l="l" r="r" t="t"/>
              <a:pathLst>
                <a:path extrusionOk="0" h="184" w="1096">
                  <a:moveTo>
                    <a:pt x="548" y="1"/>
                  </a:moveTo>
                  <a:cubicBezTo>
                    <a:pt x="244" y="1"/>
                    <a:pt x="1" y="31"/>
                    <a:pt x="1" y="92"/>
                  </a:cubicBezTo>
                  <a:cubicBezTo>
                    <a:pt x="1" y="153"/>
                    <a:pt x="244" y="183"/>
                    <a:pt x="548" y="183"/>
                  </a:cubicBezTo>
                  <a:cubicBezTo>
                    <a:pt x="852" y="183"/>
                    <a:pt x="1095" y="153"/>
                    <a:pt x="1095" y="92"/>
                  </a:cubicBezTo>
                  <a:cubicBezTo>
                    <a:pt x="1095" y="31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12377391" y="2504247"/>
              <a:ext cx="3596" cy="3235"/>
            </a:xfrm>
            <a:custGeom>
              <a:rect b="b" l="l" r="r" t="t"/>
              <a:pathLst>
                <a:path extrusionOk="0" h="188" w="209">
                  <a:moveTo>
                    <a:pt x="138" y="0"/>
                  </a:moveTo>
                  <a:cubicBezTo>
                    <a:pt x="133" y="0"/>
                    <a:pt x="128" y="1"/>
                    <a:pt x="122" y="3"/>
                  </a:cubicBezTo>
                  <a:cubicBezTo>
                    <a:pt x="62" y="3"/>
                    <a:pt x="1" y="33"/>
                    <a:pt x="1" y="94"/>
                  </a:cubicBezTo>
                  <a:cubicBezTo>
                    <a:pt x="1" y="155"/>
                    <a:pt x="62" y="185"/>
                    <a:pt x="122" y="185"/>
                  </a:cubicBezTo>
                  <a:cubicBezTo>
                    <a:pt x="128" y="187"/>
                    <a:pt x="133" y="188"/>
                    <a:pt x="138" y="188"/>
                  </a:cubicBezTo>
                  <a:cubicBezTo>
                    <a:pt x="209" y="188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12519146" y="2082714"/>
              <a:ext cx="73235" cy="61104"/>
            </a:xfrm>
            <a:custGeom>
              <a:rect b="b" l="l" r="r" t="t"/>
              <a:pathLst>
                <a:path extrusionOk="0" h="3551" w="4256">
                  <a:moveTo>
                    <a:pt x="2341" y="1"/>
                  </a:moveTo>
                  <a:cubicBezTo>
                    <a:pt x="2341" y="11"/>
                    <a:pt x="2342" y="21"/>
                    <a:pt x="2342" y="31"/>
                  </a:cubicBezTo>
                  <a:lnTo>
                    <a:pt x="2341" y="31"/>
                  </a:lnTo>
                  <a:cubicBezTo>
                    <a:pt x="2342" y="40"/>
                    <a:pt x="2343" y="48"/>
                    <a:pt x="2344" y="57"/>
                  </a:cubicBezTo>
                  <a:lnTo>
                    <a:pt x="2344" y="57"/>
                  </a:lnTo>
                  <a:cubicBezTo>
                    <a:pt x="2353" y="207"/>
                    <a:pt x="2366" y="357"/>
                    <a:pt x="2383" y="506"/>
                  </a:cubicBezTo>
                  <a:lnTo>
                    <a:pt x="2383" y="506"/>
                  </a:lnTo>
                  <a:cubicBezTo>
                    <a:pt x="2413" y="1077"/>
                    <a:pt x="2368" y="1649"/>
                    <a:pt x="2249" y="2220"/>
                  </a:cubicBezTo>
                  <a:cubicBezTo>
                    <a:pt x="2189" y="2615"/>
                    <a:pt x="1945" y="2980"/>
                    <a:pt x="1642" y="3253"/>
                  </a:cubicBezTo>
                  <a:cubicBezTo>
                    <a:pt x="1525" y="3346"/>
                    <a:pt x="1392" y="3386"/>
                    <a:pt x="1254" y="3386"/>
                  </a:cubicBezTo>
                  <a:cubicBezTo>
                    <a:pt x="1211" y="3386"/>
                    <a:pt x="1168" y="3382"/>
                    <a:pt x="1125" y="3375"/>
                  </a:cubicBezTo>
                  <a:cubicBezTo>
                    <a:pt x="942" y="3344"/>
                    <a:pt x="790" y="3223"/>
                    <a:pt x="699" y="3071"/>
                  </a:cubicBezTo>
                  <a:cubicBezTo>
                    <a:pt x="547" y="2767"/>
                    <a:pt x="456" y="2402"/>
                    <a:pt x="486" y="2068"/>
                  </a:cubicBezTo>
                  <a:cubicBezTo>
                    <a:pt x="517" y="1764"/>
                    <a:pt x="578" y="1460"/>
                    <a:pt x="730" y="1186"/>
                  </a:cubicBezTo>
                  <a:cubicBezTo>
                    <a:pt x="942" y="761"/>
                    <a:pt x="1277" y="427"/>
                    <a:pt x="1672" y="214"/>
                  </a:cubicBezTo>
                  <a:cubicBezTo>
                    <a:pt x="1945" y="92"/>
                    <a:pt x="2128" y="62"/>
                    <a:pt x="2128" y="31"/>
                  </a:cubicBezTo>
                  <a:cubicBezTo>
                    <a:pt x="2128" y="21"/>
                    <a:pt x="2124" y="18"/>
                    <a:pt x="2117" y="18"/>
                  </a:cubicBezTo>
                  <a:cubicBezTo>
                    <a:pt x="2101" y="18"/>
                    <a:pt x="2067" y="31"/>
                    <a:pt x="2006" y="31"/>
                  </a:cubicBezTo>
                  <a:cubicBezTo>
                    <a:pt x="1885" y="62"/>
                    <a:pt x="1763" y="92"/>
                    <a:pt x="1642" y="153"/>
                  </a:cubicBezTo>
                  <a:cubicBezTo>
                    <a:pt x="486" y="670"/>
                    <a:pt x="0" y="2037"/>
                    <a:pt x="578" y="3162"/>
                  </a:cubicBezTo>
                  <a:cubicBezTo>
                    <a:pt x="669" y="3344"/>
                    <a:pt x="851" y="3496"/>
                    <a:pt x="1094" y="3527"/>
                  </a:cubicBezTo>
                  <a:cubicBezTo>
                    <a:pt x="1151" y="3543"/>
                    <a:pt x="1211" y="3551"/>
                    <a:pt x="1270" y="3551"/>
                  </a:cubicBezTo>
                  <a:cubicBezTo>
                    <a:pt x="1433" y="3551"/>
                    <a:pt x="1599" y="3494"/>
                    <a:pt x="1733" y="3405"/>
                  </a:cubicBezTo>
                  <a:cubicBezTo>
                    <a:pt x="2097" y="3101"/>
                    <a:pt x="2341" y="2706"/>
                    <a:pt x="2432" y="2250"/>
                  </a:cubicBezTo>
                  <a:cubicBezTo>
                    <a:pt x="2487" y="1987"/>
                    <a:pt x="2526" y="1720"/>
                    <a:pt x="2549" y="1450"/>
                  </a:cubicBezTo>
                  <a:lnTo>
                    <a:pt x="2549" y="1450"/>
                  </a:lnTo>
                  <a:cubicBezTo>
                    <a:pt x="2569" y="1535"/>
                    <a:pt x="2591" y="1620"/>
                    <a:pt x="2614" y="1703"/>
                  </a:cubicBezTo>
                  <a:cubicBezTo>
                    <a:pt x="2675" y="1946"/>
                    <a:pt x="2736" y="2159"/>
                    <a:pt x="2827" y="2402"/>
                  </a:cubicBezTo>
                  <a:cubicBezTo>
                    <a:pt x="2888" y="2615"/>
                    <a:pt x="3009" y="2797"/>
                    <a:pt x="3161" y="2949"/>
                  </a:cubicBezTo>
                  <a:cubicBezTo>
                    <a:pt x="3283" y="3071"/>
                    <a:pt x="3465" y="3132"/>
                    <a:pt x="3648" y="3162"/>
                  </a:cubicBezTo>
                  <a:cubicBezTo>
                    <a:pt x="3769" y="3162"/>
                    <a:pt x="3921" y="3132"/>
                    <a:pt x="4012" y="3071"/>
                  </a:cubicBezTo>
                  <a:cubicBezTo>
                    <a:pt x="4104" y="3041"/>
                    <a:pt x="4164" y="2980"/>
                    <a:pt x="4225" y="2919"/>
                  </a:cubicBezTo>
                  <a:cubicBezTo>
                    <a:pt x="4256" y="2889"/>
                    <a:pt x="4256" y="2858"/>
                    <a:pt x="4256" y="2858"/>
                  </a:cubicBezTo>
                  <a:lnTo>
                    <a:pt x="4256" y="2858"/>
                  </a:lnTo>
                  <a:cubicBezTo>
                    <a:pt x="4195" y="2919"/>
                    <a:pt x="4104" y="3010"/>
                    <a:pt x="3982" y="3041"/>
                  </a:cubicBezTo>
                  <a:cubicBezTo>
                    <a:pt x="3896" y="3084"/>
                    <a:pt x="3802" y="3104"/>
                    <a:pt x="3707" y="3104"/>
                  </a:cubicBezTo>
                  <a:cubicBezTo>
                    <a:pt x="3535" y="3104"/>
                    <a:pt x="3359" y="3037"/>
                    <a:pt x="3222" y="2919"/>
                  </a:cubicBezTo>
                  <a:cubicBezTo>
                    <a:pt x="3101" y="2767"/>
                    <a:pt x="3009" y="2585"/>
                    <a:pt x="2949" y="2402"/>
                  </a:cubicBezTo>
                  <a:cubicBezTo>
                    <a:pt x="2888" y="2189"/>
                    <a:pt x="2797" y="1946"/>
                    <a:pt x="2736" y="1703"/>
                  </a:cubicBezTo>
                  <a:cubicBezTo>
                    <a:pt x="2672" y="1417"/>
                    <a:pt x="2617" y="1122"/>
                    <a:pt x="2574" y="828"/>
                  </a:cubicBezTo>
                  <a:lnTo>
                    <a:pt x="2574" y="828"/>
                  </a:lnTo>
                  <a:cubicBezTo>
                    <a:pt x="2573" y="553"/>
                    <a:pt x="2556" y="277"/>
                    <a:pt x="25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11480398" y="2237548"/>
              <a:ext cx="186736" cy="641255"/>
            </a:xfrm>
            <a:custGeom>
              <a:rect b="b" l="l" r="r" t="t"/>
              <a:pathLst>
                <a:path extrusionOk="0" h="37266" w="10852">
                  <a:moveTo>
                    <a:pt x="10487" y="0"/>
                  </a:moveTo>
                  <a:cubicBezTo>
                    <a:pt x="10456" y="30"/>
                    <a:pt x="10456" y="61"/>
                    <a:pt x="10456" y="122"/>
                  </a:cubicBezTo>
                  <a:lnTo>
                    <a:pt x="10456" y="426"/>
                  </a:lnTo>
                  <a:cubicBezTo>
                    <a:pt x="10487" y="699"/>
                    <a:pt x="10517" y="1094"/>
                    <a:pt x="10548" y="1581"/>
                  </a:cubicBezTo>
                  <a:cubicBezTo>
                    <a:pt x="10608" y="2614"/>
                    <a:pt x="10700" y="4103"/>
                    <a:pt x="10700" y="5927"/>
                  </a:cubicBezTo>
                  <a:cubicBezTo>
                    <a:pt x="10700" y="8055"/>
                    <a:pt x="10456" y="10183"/>
                    <a:pt x="9940" y="12280"/>
                  </a:cubicBezTo>
                  <a:cubicBezTo>
                    <a:pt x="9605" y="13496"/>
                    <a:pt x="9149" y="14651"/>
                    <a:pt x="8541" y="15775"/>
                  </a:cubicBezTo>
                  <a:cubicBezTo>
                    <a:pt x="7903" y="16961"/>
                    <a:pt x="7082" y="18055"/>
                    <a:pt x="6110" y="18997"/>
                  </a:cubicBezTo>
                  <a:cubicBezTo>
                    <a:pt x="5137" y="20000"/>
                    <a:pt x="4104" y="20882"/>
                    <a:pt x="3253" y="21915"/>
                  </a:cubicBezTo>
                  <a:cubicBezTo>
                    <a:pt x="2402" y="22858"/>
                    <a:pt x="1733" y="23982"/>
                    <a:pt x="1277" y="25168"/>
                  </a:cubicBezTo>
                  <a:cubicBezTo>
                    <a:pt x="487" y="27174"/>
                    <a:pt x="61" y="29301"/>
                    <a:pt x="31" y="31459"/>
                  </a:cubicBezTo>
                  <a:cubicBezTo>
                    <a:pt x="0" y="32888"/>
                    <a:pt x="31" y="34347"/>
                    <a:pt x="122" y="35806"/>
                  </a:cubicBezTo>
                  <a:cubicBezTo>
                    <a:pt x="152" y="36292"/>
                    <a:pt x="183" y="36688"/>
                    <a:pt x="213" y="36961"/>
                  </a:cubicBezTo>
                  <a:cubicBezTo>
                    <a:pt x="243" y="37083"/>
                    <a:pt x="243" y="37204"/>
                    <a:pt x="243" y="37265"/>
                  </a:cubicBezTo>
                  <a:lnTo>
                    <a:pt x="243" y="36961"/>
                  </a:lnTo>
                  <a:cubicBezTo>
                    <a:pt x="243" y="36688"/>
                    <a:pt x="213" y="36292"/>
                    <a:pt x="183" y="35776"/>
                  </a:cubicBezTo>
                  <a:cubicBezTo>
                    <a:pt x="152" y="34773"/>
                    <a:pt x="61" y="33283"/>
                    <a:pt x="152" y="31459"/>
                  </a:cubicBezTo>
                  <a:cubicBezTo>
                    <a:pt x="213" y="29332"/>
                    <a:pt x="639" y="27204"/>
                    <a:pt x="1398" y="25228"/>
                  </a:cubicBezTo>
                  <a:cubicBezTo>
                    <a:pt x="1885" y="24043"/>
                    <a:pt x="2554" y="22979"/>
                    <a:pt x="3374" y="22006"/>
                  </a:cubicBezTo>
                  <a:cubicBezTo>
                    <a:pt x="4225" y="21034"/>
                    <a:pt x="5259" y="20122"/>
                    <a:pt x="6231" y="19119"/>
                  </a:cubicBezTo>
                  <a:cubicBezTo>
                    <a:pt x="7204" y="18146"/>
                    <a:pt x="8055" y="17052"/>
                    <a:pt x="8693" y="15867"/>
                  </a:cubicBezTo>
                  <a:cubicBezTo>
                    <a:pt x="9301" y="14742"/>
                    <a:pt x="9757" y="13556"/>
                    <a:pt x="10092" y="12310"/>
                  </a:cubicBezTo>
                  <a:cubicBezTo>
                    <a:pt x="10608" y="10213"/>
                    <a:pt x="10852" y="8085"/>
                    <a:pt x="10821" y="5927"/>
                  </a:cubicBezTo>
                  <a:cubicBezTo>
                    <a:pt x="10821" y="4103"/>
                    <a:pt x="10700" y="2614"/>
                    <a:pt x="10608" y="1581"/>
                  </a:cubicBezTo>
                  <a:cubicBezTo>
                    <a:pt x="10578" y="1094"/>
                    <a:pt x="10517" y="699"/>
                    <a:pt x="10517" y="426"/>
                  </a:cubicBezTo>
                  <a:cubicBezTo>
                    <a:pt x="10487" y="304"/>
                    <a:pt x="10487" y="182"/>
                    <a:pt x="10487" y="122"/>
                  </a:cubicBezTo>
                  <a:cubicBezTo>
                    <a:pt x="10487" y="61"/>
                    <a:pt x="10487" y="30"/>
                    <a:pt x="10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11553616" y="2277297"/>
              <a:ext cx="40816" cy="61723"/>
            </a:xfrm>
            <a:custGeom>
              <a:rect b="b" l="l" r="r" t="t"/>
              <a:pathLst>
                <a:path extrusionOk="0" h="3587" w="2372">
                  <a:moveTo>
                    <a:pt x="1065" y="0"/>
                  </a:moveTo>
                  <a:lnTo>
                    <a:pt x="973" y="152"/>
                  </a:lnTo>
                  <a:cubicBezTo>
                    <a:pt x="578" y="851"/>
                    <a:pt x="305" y="1581"/>
                    <a:pt x="153" y="2371"/>
                  </a:cubicBezTo>
                  <a:cubicBezTo>
                    <a:pt x="61" y="2675"/>
                    <a:pt x="1" y="3009"/>
                    <a:pt x="31" y="3344"/>
                  </a:cubicBezTo>
                  <a:cubicBezTo>
                    <a:pt x="61" y="3344"/>
                    <a:pt x="92" y="2979"/>
                    <a:pt x="244" y="2401"/>
                  </a:cubicBezTo>
                  <a:cubicBezTo>
                    <a:pt x="437" y="1712"/>
                    <a:pt x="680" y="1048"/>
                    <a:pt x="1018" y="431"/>
                  </a:cubicBezTo>
                  <a:lnTo>
                    <a:pt x="1018" y="431"/>
                  </a:lnTo>
                  <a:cubicBezTo>
                    <a:pt x="1377" y="1298"/>
                    <a:pt x="1706" y="2075"/>
                    <a:pt x="1916" y="2675"/>
                  </a:cubicBezTo>
                  <a:cubicBezTo>
                    <a:pt x="2037" y="2979"/>
                    <a:pt x="2189" y="3283"/>
                    <a:pt x="2372" y="3587"/>
                  </a:cubicBezTo>
                  <a:cubicBezTo>
                    <a:pt x="2280" y="3252"/>
                    <a:pt x="2189" y="2918"/>
                    <a:pt x="2037" y="2584"/>
                  </a:cubicBezTo>
                  <a:cubicBezTo>
                    <a:pt x="1824" y="2006"/>
                    <a:pt x="1520" y="1186"/>
                    <a:pt x="1186" y="304"/>
                  </a:cubicBezTo>
                  <a:lnTo>
                    <a:pt x="1125" y="152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11563029" y="2280945"/>
              <a:ext cx="12579" cy="620348"/>
            </a:xfrm>
            <a:custGeom>
              <a:rect b="b" l="l" r="r" t="t"/>
              <a:pathLst>
                <a:path extrusionOk="0" h="36051" w="731">
                  <a:moveTo>
                    <a:pt x="700" y="1"/>
                  </a:moveTo>
                  <a:lnTo>
                    <a:pt x="700" y="1"/>
                  </a:lnTo>
                  <a:cubicBezTo>
                    <a:pt x="639" y="1"/>
                    <a:pt x="457" y="8056"/>
                    <a:pt x="274" y="18025"/>
                  </a:cubicBezTo>
                  <a:cubicBezTo>
                    <a:pt x="122" y="27965"/>
                    <a:pt x="1" y="36050"/>
                    <a:pt x="62" y="36050"/>
                  </a:cubicBezTo>
                  <a:cubicBezTo>
                    <a:pt x="122" y="36050"/>
                    <a:pt x="305" y="27965"/>
                    <a:pt x="457" y="18025"/>
                  </a:cubicBezTo>
                  <a:cubicBezTo>
                    <a:pt x="639" y="8056"/>
                    <a:pt x="730" y="1"/>
                    <a:pt x="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11479349" y="2578549"/>
              <a:ext cx="216556" cy="3166"/>
            </a:xfrm>
            <a:custGeom>
              <a:rect b="b" l="l" r="r" t="t"/>
              <a:pathLst>
                <a:path extrusionOk="0" h="184" w="12585">
                  <a:moveTo>
                    <a:pt x="6292" y="1"/>
                  </a:moveTo>
                  <a:cubicBezTo>
                    <a:pt x="2797" y="1"/>
                    <a:pt x="0" y="31"/>
                    <a:pt x="0" y="92"/>
                  </a:cubicBezTo>
                  <a:cubicBezTo>
                    <a:pt x="0" y="153"/>
                    <a:pt x="2827" y="183"/>
                    <a:pt x="6292" y="183"/>
                  </a:cubicBezTo>
                  <a:cubicBezTo>
                    <a:pt x="9788" y="183"/>
                    <a:pt x="12584" y="153"/>
                    <a:pt x="12584" y="92"/>
                  </a:cubicBezTo>
                  <a:cubicBezTo>
                    <a:pt x="12584" y="31"/>
                    <a:pt x="9788" y="1"/>
                    <a:pt x="6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11666601" y="2559724"/>
              <a:ext cx="66438" cy="44481"/>
            </a:xfrm>
            <a:custGeom>
              <a:rect b="b" l="l" r="r" t="t"/>
              <a:pathLst>
                <a:path extrusionOk="0" h="2585" w="3861">
                  <a:moveTo>
                    <a:pt x="0" y="1"/>
                  </a:moveTo>
                  <a:lnTo>
                    <a:pt x="0" y="1"/>
                  </a:lnTo>
                  <a:cubicBezTo>
                    <a:pt x="334" y="153"/>
                    <a:pt x="669" y="305"/>
                    <a:pt x="1003" y="396"/>
                  </a:cubicBezTo>
                  <a:cubicBezTo>
                    <a:pt x="1617" y="630"/>
                    <a:pt x="2454" y="891"/>
                    <a:pt x="3382" y="1208"/>
                  </a:cubicBezTo>
                  <a:lnTo>
                    <a:pt x="3382" y="1208"/>
                  </a:lnTo>
                  <a:cubicBezTo>
                    <a:pt x="2552" y="1545"/>
                    <a:pt x="1808" y="1876"/>
                    <a:pt x="1246" y="2128"/>
                  </a:cubicBezTo>
                  <a:cubicBezTo>
                    <a:pt x="942" y="2250"/>
                    <a:pt x="608" y="2402"/>
                    <a:pt x="334" y="2584"/>
                  </a:cubicBezTo>
                  <a:cubicBezTo>
                    <a:pt x="669" y="2493"/>
                    <a:pt x="973" y="2372"/>
                    <a:pt x="1307" y="2220"/>
                  </a:cubicBezTo>
                  <a:cubicBezTo>
                    <a:pt x="1915" y="2007"/>
                    <a:pt x="2736" y="1672"/>
                    <a:pt x="3648" y="1277"/>
                  </a:cubicBezTo>
                  <a:lnTo>
                    <a:pt x="3860" y="1186"/>
                  </a:lnTo>
                  <a:lnTo>
                    <a:pt x="3648" y="1125"/>
                  </a:lnTo>
                  <a:lnTo>
                    <a:pt x="3526" y="1065"/>
                  </a:lnTo>
                  <a:cubicBezTo>
                    <a:pt x="2584" y="761"/>
                    <a:pt x="1702" y="487"/>
                    <a:pt x="1064" y="274"/>
                  </a:cubicBezTo>
                  <a:cubicBezTo>
                    <a:pt x="699" y="153"/>
                    <a:pt x="365" y="6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11691707" y="2494868"/>
              <a:ext cx="33486" cy="48663"/>
            </a:xfrm>
            <a:custGeom>
              <a:rect b="b" l="l" r="r" t="t"/>
              <a:pathLst>
                <a:path extrusionOk="0" h="2828" w="1946">
                  <a:moveTo>
                    <a:pt x="1945" y="1"/>
                  </a:moveTo>
                  <a:lnTo>
                    <a:pt x="1945" y="1"/>
                  </a:lnTo>
                  <a:cubicBezTo>
                    <a:pt x="1581" y="396"/>
                    <a:pt x="1246" y="821"/>
                    <a:pt x="942" y="1308"/>
                  </a:cubicBezTo>
                  <a:cubicBezTo>
                    <a:pt x="678" y="1689"/>
                    <a:pt x="414" y="2071"/>
                    <a:pt x="177" y="2507"/>
                  </a:cubicBezTo>
                  <a:lnTo>
                    <a:pt x="177" y="2507"/>
                  </a:lnTo>
                  <a:cubicBezTo>
                    <a:pt x="169" y="2512"/>
                    <a:pt x="161" y="2518"/>
                    <a:pt x="152" y="2524"/>
                  </a:cubicBezTo>
                  <a:lnTo>
                    <a:pt x="163" y="2534"/>
                  </a:lnTo>
                  <a:lnTo>
                    <a:pt x="163" y="2534"/>
                  </a:lnTo>
                  <a:cubicBezTo>
                    <a:pt x="159" y="2541"/>
                    <a:pt x="156" y="2547"/>
                    <a:pt x="152" y="2554"/>
                  </a:cubicBezTo>
                  <a:lnTo>
                    <a:pt x="0" y="2827"/>
                  </a:lnTo>
                  <a:lnTo>
                    <a:pt x="213" y="2584"/>
                  </a:lnTo>
                  <a:cubicBezTo>
                    <a:pt x="225" y="2572"/>
                    <a:pt x="235" y="2559"/>
                    <a:pt x="243" y="2547"/>
                  </a:cubicBezTo>
                  <a:lnTo>
                    <a:pt x="243" y="2547"/>
                  </a:lnTo>
                  <a:cubicBezTo>
                    <a:pt x="407" y="2345"/>
                    <a:pt x="724" y="1912"/>
                    <a:pt x="1094" y="1399"/>
                  </a:cubicBezTo>
                  <a:cubicBezTo>
                    <a:pt x="1429" y="973"/>
                    <a:pt x="1702" y="487"/>
                    <a:pt x="1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11696938" y="2494868"/>
              <a:ext cx="37151" cy="38201"/>
            </a:xfrm>
            <a:custGeom>
              <a:rect b="b" l="l" r="r" t="t"/>
              <a:pathLst>
                <a:path extrusionOk="0" h="2220" w="2159">
                  <a:moveTo>
                    <a:pt x="0" y="1"/>
                  </a:moveTo>
                  <a:lnTo>
                    <a:pt x="0" y="1"/>
                  </a:lnTo>
                  <a:cubicBezTo>
                    <a:pt x="274" y="426"/>
                    <a:pt x="638" y="821"/>
                    <a:pt x="1003" y="1156"/>
                  </a:cubicBezTo>
                  <a:cubicBezTo>
                    <a:pt x="1338" y="1551"/>
                    <a:pt x="1733" y="1916"/>
                    <a:pt x="2158" y="2220"/>
                  </a:cubicBezTo>
                  <a:cubicBezTo>
                    <a:pt x="1854" y="1794"/>
                    <a:pt x="1520" y="1399"/>
                    <a:pt x="1125" y="1034"/>
                  </a:cubicBezTo>
                  <a:cubicBezTo>
                    <a:pt x="790" y="639"/>
                    <a:pt x="426" y="30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11515966" y="2523502"/>
              <a:ext cx="34535" cy="40833"/>
            </a:xfrm>
            <a:custGeom>
              <a:rect b="b" l="l" r="r" t="t"/>
              <a:pathLst>
                <a:path extrusionOk="0" h="2373" w="2007">
                  <a:moveTo>
                    <a:pt x="1193" y="94"/>
                  </a:moveTo>
                  <a:cubicBezTo>
                    <a:pt x="1221" y="94"/>
                    <a:pt x="1249" y="96"/>
                    <a:pt x="1277" y="100"/>
                  </a:cubicBezTo>
                  <a:cubicBezTo>
                    <a:pt x="1429" y="100"/>
                    <a:pt x="1520" y="130"/>
                    <a:pt x="1520" y="130"/>
                  </a:cubicBezTo>
                  <a:cubicBezTo>
                    <a:pt x="1520" y="130"/>
                    <a:pt x="1519" y="129"/>
                    <a:pt x="1519" y="129"/>
                  </a:cubicBezTo>
                  <a:lnTo>
                    <a:pt x="1519" y="129"/>
                  </a:lnTo>
                  <a:cubicBezTo>
                    <a:pt x="1695" y="227"/>
                    <a:pt x="1796" y="394"/>
                    <a:pt x="1824" y="586"/>
                  </a:cubicBezTo>
                  <a:cubicBezTo>
                    <a:pt x="1854" y="951"/>
                    <a:pt x="1763" y="1285"/>
                    <a:pt x="1611" y="1589"/>
                  </a:cubicBezTo>
                  <a:cubicBezTo>
                    <a:pt x="1520" y="1771"/>
                    <a:pt x="1398" y="1923"/>
                    <a:pt x="1246" y="2045"/>
                  </a:cubicBezTo>
                  <a:cubicBezTo>
                    <a:pt x="1135" y="2134"/>
                    <a:pt x="991" y="2190"/>
                    <a:pt x="851" y="2190"/>
                  </a:cubicBezTo>
                  <a:cubicBezTo>
                    <a:pt x="799" y="2190"/>
                    <a:pt x="748" y="2183"/>
                    <a:pt x="699" y="2167"/>
                  </a:cubicBezTo>
                  <a:cubicBezTo>
                    <a:pt x="517" y="2106"/>
                    <a:pt x="365" y="1984"/>
                    <a:pt x="274" y="1802"/>
                  </a:cubicBezTo>
                  <a:cubicBezTo>
                    <a:pt x="213" y="1619"/>
                    <a:pt x="183" y="1407"/>
                    <a:pt x="213" y="1224"/>
                  </a:cubicBezTo>
                  <a:cubicBezTo>
                    <a:pt x="274" y="890"/>
                    <a:pt x="426" y="556"/>
                    <a:pt x="669" y="312"/>
                  </a:cubicBezTo>
                  <a:cubicBezTo>
                    <a:pt x="801" y="180"/>
                    <a:pt x="1003" y="94"/>
                    <a:pt x="1193" y="94"/>
                  </a:cubicBezTo>
                  <a:close/>
                  <a:moveTo>
                    <a:pt x="1157" y="1"/>
                  </a:moveTo>
                  <a:cubicBezTo>
                    <a:pt x="947" y="1"/>
                    <a:pt x="730" y="68"/>
                    <a:pt x="578" y="221"/>
                  </a:cubicBezTo>
                  <a:cubicBezTo>
                    <a:pt x="304" y="464"/>
                    <a:pt x="122" y="799"/>
                    <a:pt x="61" y="1194"/>
                  </a:cubicBezTo>
                  <a:cubicBezTo>
                    <a:pt x="0" y="1407"/>
                    <a:pt x="31" y="1650"/>
                    <a:pt x="122" y="1863"/>
                  </a:cubicBezTo>
                  <a:cubicBezTo>
                    <a:pt x="213" y="2075"/>
                    <a:pt x="395" y="2288"/>
                    <a:pt x="638" y="2349"/>
                  </a:cubicBezTo>
                  <a:cubicBezTo>
                    <a:pt x="709" y="2365"/>
                    <a:pt x="778" y="2372"/>
                    <a:pt x="844" y="2372"/>
                  </a:cubicBezTo>
                  <a:cubicBezTo>
                    <a:pt x="1036" y="2372"/>
                    <a:pt x="1210" y="2310"/>
                    <a:pt x="1368" y="2197"/>
                  </a:cubicBezTo>
                  <a:cubicBezTo>
                    <a:pt x="1550" y="2045"/>
                    <a:pt x="1672" y="1863"/>
                    <a:pt x="1763" y="1650"/>
                  </a:cubicBezTo>
                  <a:cubicBezTo>
                    <a:pt x="1915" y="1315"/>
                    <a:pt x="2006" y="951"/>
                    <a:pt x="1946" y="586"/>
                  </a:cubicBezTo>
                  <a:cubicBezTo>
                    <a:pt x="1915" y="312"/>
                    <a:pt x="1733" y="100"/>
                    <a:pt x="1459" y="39"/>
                  </a:cubicBezTo>
                  <a:cubicBezTo>
                    <a:pt x="1414" y="24"/>
                    <a:pt x="1374" y="18"/>
                    <a:pt x="1339" y="18"/>
                  </a:cubicBezTo>
                  <a:cubicBezTo>
                    <a:pt x="1329" y="18"/>
                    <a:pt x="1319" y="18"/>
                    <a:pt x="1310" y="19"/>
                  </a:cubicBezTo>
                  <a:lnTo>
                    <a:pt x="1310" y="19"/>
                  </a:lnTo>
                  <a:cubicBezTo>
                    <a:pt x="1299" y="16"/>
                    <a:pt x="1288" y="12"/>
                    <a:pt x="1277" y="8"/>
                  </a:cubicBezTo>
                  <a:cubicBezTo>
                    <a:pt x="1237" y="4"/>
                    <a:pt x="1197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11488761" y="2298703"/>
              <a:ext cx="17810" cy="24142"/>
            </a:xfrm>
            <a:custGeom>
              <a:rect b="b" l="l" r="r" t="t"/>
              <a:pathLst>
                <a:path extrusionOk="0" h="1403" w="1035">
                  <a:moveTo>
                    <a:pt x="7" y="0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92" y="276"/>
                    <a:pt x="244" y="519"/>
                    <a:pt x="457" y="762"/>
                  </a:cubicBezTo>
                  <a:cubicBezTo>
                    <a:pt x="716" y="1137"/>
                    <a:pt x="976" y="1403"/>
                    <a:pt x="1028" y="1403"/>
                  </a:cubicBezTo>
                  <a:cubicBezTo>
                    <a:pt x="1030" y="1403"/>
                    <a:pt x="1033" y="1402"/>
                    <a:pt x="1034" y="1401"/>
                  </a:cubicBezTo>
                  <a:cubicBezTo>
                    <a:pt x="943" y="1127"/>
                    <a:pt x="791" y="884"/>
                    <a:pt x="578" y="641"/>
                  </a:cubicBezTo>
                  <a:cubicBezTo>
                    <a:pt x="318" y="266"/>
                    <a:pt x="59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11493476" y="2291940"/>
              <a:ext cx="23540" cy="62773"/>
            </a:xfrm>
            <a:custGeom>
              <a:rect b="b" l="l" r="r" t="t"/>
              <a:pathLst>
                <a:path extrusionOk="0" h="3648" w="1368">
                  <a:moveTo>
                    <a:pt x="1368" y="0"/>
                  </a:moveTo>
                  <a:cubicBezTo>
                    <a:pt x="1064" y="578"/>
                    <a:pt x="790" y="1155"/>
                    <a:pt x="608" y="1794"/>
                  </a:cubicBezTo>
                  <a:cubicBezTo>
                    <a:pt x="335" y="2371"/>
                    <a:pt x="152" y="3009"/>
                    <a:pt x="0" y="3648"/>
                  </a:cubicBezTo>
                  <a:cubicBezTo>
                    <a:pt x="304" y="3070"/>
                    <a:pt x="578" y="2462"/>
                    <a:pt x="760" y="1854"/>
                  </a:cubicBezTo>
                  <a:cubicBezTo>
                    <a:pt x="1003" y="1246"/>
                    <a:pt x="1216" y="639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11290015" y="2102606"/>
              <a:ext cx="552344" cy="4199"/>
            </a:xfrm>
            <a:custGeom>
              <a:rect b="b" l="l" r="r" t="t"/>
              <a:pathLst>
                <a:path extrusionOk="0" h="244" w="32099">
                  <a:moveTo>
                    <a:pt x="16049" y="0"/>
                  </a:moveTo>
                  <a:cubicBezTo>
                    <a:pt x="7204" y="0"/>
                    <a:pt x="0" y="61"/>
                    <a:pt x="0" y="122"/>
                  </a:cubicBezTo>
                  <a:cubicBezTo>
                    <a:pt x="0" y="182"/>
                    <a:pt x="7204" y="243"/>
                    <a:pt x="16049" y="243"/>
                  </a:cubicBezTo>
                  <a:cubicBezTo>
                    <a:pt x="24925" y="243"/>
                    <a:pt x="32098" y="182"/>
                    <a:pt x="32098" y="122"/>
                  </a:cubicBezTo>
                  <a:cubicBezTo>
                    <a:pt x="32098" y="61"/>
                    <a:pt x="24925" y="0"/>
                    <a:pt x="16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11290015" y="2135025"/>
              <a:ext cx="552344" cy="3682"/>
            </a:xfrm>
            <a:custGeom>
              <a:rect b="b" l="l" r="r" t="t"/>
              <a:pathLst>
                <a:path extrusionOk="0" h="214" w="32099">
                  <a:moveTo>
                    <a:pt x="16049" y="1"/>
                  </a:moveTo>
                  <a:cubicBezTo>
                    <a:pt x="7204" y="1"/>
                    <a:pt x="0" y="31"/>
                    <a:pt x="0" y="122"/>
                  </a:cubicBezTo>
                  <a:cubicBezTo>
                    <a:pt x="0" y="183"/>
                    <a:pt x="7204" y="213"/>
                    <a:pt x="16049" y="213"/>
                  </a:cubicBezTo>
                  <a:cubicBezTo>
                    <a:pt x="24925" y="213"/>
                    <a:pt x="32098" y="183"/>
                    <a:pt x="32098" y="122"/>
                  </a:cubicBezTo>
                  <a:cubicBezTo>
                    <a:pt x="32098" y="31"/>
                    <a:pt x="24925" y="1"/>
                    <a:pt x="16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11290015" y="2045581"/>
              <a:ext cx="184120" cy="4216"/>
            </a:xfrm>
            <a:custGeom>
              <a:rect b="b" l="l" r="r" t="t"/>
              <a:pathLst>
                <a:path extrusionOk="0" h="245" w="10700">
                  <a:moveTo>
                    <a:pt x="5350" y="1"/>
                  </a:moveTo>
                  <a:cubicBezTo>
                    <a:pt x="2401" y="1"/>
                    <a:pt x="0" y="62"/>
                    <a:pt x="0" y="122"/>
                  </a:cubicBezTo>
                  <a:cubicBezTo>
                    <a:pt x="0" y="183"/>
                    <a:pt x="2401" y="244"/>
                    <a:pt x="5350" y="244"/>
                  </a:cubicBezTo>
                  <a:cubicBezTo>
                    <a:pt x="8298" y="244"/>
                    <a:pt x="10700" y="183"/>
                    <a:pt x="10700" y="122"/>
                  </a:cubicBezTo>
                  <a:cubicBezTo>
                    <a:pt x="10700" y="62"/>
                    <a:pt x="8298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12468401" y="2708723"/>
              <a:ext cx="325876" cy="54032"/>
            </a:xfrm>
            <a:custGeom>
              <a:rect b="b" l="l" r="r" t="t"/>
              <a:pathLst>
                <a:path extrusionOk="0" h="3140" w="18938">
                  <a:moveTo>
                    <a:pt x="18909" y="0"/>
                  </a:moveTo>
                  <a:cubicBezTo>
                    <a:pt x="18532" y="0"/>
                    <a:pt x="14451" y="621"/>
                    <a:pt x="9454" y="1463"/>
                  </a:cubicBezTo>
                  <a:cubicBezTo>
                    <a:pt x="4226" y="2315"/>
                    <a:pt x="1" y="3074"/>
                    <a:pt x="1" y="3135"/>
                  </a:cubicBezTo>
                  <a:cubicBezTo>
                    <a:pt x="1" y="3138"/>
                    <a:pt x="9" y="3139"/>
                    <a:pt x="25" y="3139"/>
                  </a:cubicBezTo>
                  <a:cubicBezTo>
                    <a:pt x="378" y="3139"/>
                    <a:pt x="4487" y="2519"/>
                    <a:pt x="9484" y="1676"/>
                  </a:cubicBezTo>
                  <a:cubicBezTo>
                    <a:pt x="14712" y="825"/>
                    <a:pt x="18937" y="65"/>
                    <a:pt x="18937" y="4"/>
                  </a:cubicBezTo>
                  <a:cubicBezTo>
                    <a:pt x="18936" y="2"/>
                    <a:pt x="18926" y="0"/>
                    <a:pt x="189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12483579" y="2747354"/>
              <a:ext cx="326908" cy="54100"/>
            </a:xfrm>
            <a:custGeom>
              <a:rect b="b" l="l" r="r" t="t"/>
              <a:pathLst>
                <a:path extrusionOk="0" h="3144" w="18998">
                  <a:moveTo>
                    <a:pt x="18945" y="0"/>
                  </a:moveTo>
                  <a:cubicBezTo>
                    <a:pt x="18441" y="0"/>
                    <a:pt x="14391" y="640"/>
                    <a:pt x="9484" y="1468"/>
                  </a:cubicBezTo>
                  <a:cubicBezTo>
                    <a:pt x="4256" y="2319"/>
                    <a:pt x="0" y="3079"/>
                    <a:pt x="31" y="3139"/>
                  </a:cubicBezTo>
                  <a:cubicBezTo>
                    <a:pt x="32" y="3142"/>
                    <a:pt x="42" y="3143"/>
                    <a:pt x="59" y="3143"/>
                  </a:cubicBezTo>
                  <a:cubicBezTo>
                    <a:pt x="438" y="3143"/>
                    <a:pt x="4547" y="2523"/>
                    <a:pt x="9544" y="1681"/>
                  </a:cubicBezTo>
                  <a:cubicBezTo>
                    <a:pt x="14773" y="829"/>
                    <a:pt x="18998" y="70"/>
                    <a:pt x="18998" y="9"/>
                  </a:cubicBezTo>
                  <a:cubicBezTo>
                    <a:pt x="18996" y="3"/>
                    <a:pt x="18978" y="0"/>
                    <a:pt x="18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12500838" y="2785606"/>
              <a:ext cx="325858" cy="54548"/>
            </a:xfrm>
            <a:custGeom>
              <a:rect b="b" l="l" r="r" t="t"/>
              <a:pathLst>
                <a:path extrusionOk="0" h="3170" w="18937">
                  <a:moveTo>
                    <a:pt x="18909" y="1"/>
                  </a:moveTo>
                  <a:cubicBezTo>
                    <a:pt x="18532" y="1"/>
                    <a:pt x="14451" y="621"/>
                    <a:pt x="9453" y="1464"/>
                  </a:cubicBezTo>
                  <a:cubicBezTo>
                    <a:pt x="4225" y="2345"/>
                    <a:pt x="0" y="3105"/>
                    <a:pt x="0" y="3166"/>
                  </a:cubicBezTo>
                  <a:cubicBezTo>
                    <a:pt x="0" y="3168"/>
                    <a:pt x="8" y="3170"/>
                    <a:pt x="23" y="3170"/>
                  </a:cubicBezTo>
                  <a:cubicBezTo>
                    <a:pt x="362" y="3170"/>
                    <a:pt x="4477" y="2522"/>
                    <a:pt x="9484" y="1707"/>
                  </a:cubicBezTo>
                  <a:cubicBezTo>
                    <a:pt x="14712" y="825"/>
                    <a:pt x="18937" y="65"/>
                    <a:pt x="18937" y="5"/>
                  </a:cubicBezTo>
                  <a:cubicBezTo>
                    <a:pt x="18935" y="2"/>
                    <a:pt x="18926" y="1"/>
                    <a:pt x="189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11731456" y="2763718"/>
              <a:ext cx="467597" cy="271982"/>
            </a:xfrm>
            <a:custGeom>
              <a:rect b="b" l="l" r="r" t="t"/>
              <a:pathLst>
                <a:path extrusionOk="0" h="15806" w="27174">
                  <a:moveTo>
                    <a:pt x="4195" y="6383"/>
                  </a:moveTo>
                  <a:lnTo>
                    <a:pt x="15472" y="13070"/>
                  </a:lnTo>
                  <a:lnTo>
                    <a:pt x="4164" y="13070"/>
                  </a:lnTo>
                  <a:lnTo>
                    <a:pt x="4195" y="6383"/>
                  </a:lnTo>
                  <a:close/>
                  <a:moveTo>
                    <a:pt x="0" y="0"/>
                  </a:moveTo>
                  <a:lnTo>
                    <a:pt x="0" y="15806"/>
                  </a:lnTo>
                  <a:lnTo>
                    <a:pt x="27174" y="15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11757078" y="2789857"/>
              <a:ext cx="19892" cy="31920"/>
            </a:xfrm>
            <a:custGeom>
              <a:rect b="b" l="l" r="r" t="t"/>
              <a:pathLst>
                <a:path extrusionOk="0" h="1855" w="1156">
                  <a:moveTo>
                    <a:pt x="1156" y="1"/>
                  </a:moveTo>
                  <a:cubicBezTo>
                    <a:pt x="882" y="244"/>
                    <a:pt x="669" y="548"/>
                    <a:pt x="487" y="882"/>
                  </a:cubicBezTo>
                  <a:cubicBezTo>
                    <a:pt x="274" y="1156"/>
                    <a:pt x="122" y="1490"/>
                    <a:pt x="1" y="1855"/>
                  </a:cubicBezTo>
                  <a:cubicBezTo>
                    <a:pt x="274" y="1581"/>
                    <a:pt x="487" y="1308"/>
                    <a:pt x="639" y="973"/>
                  </a:cubicBezTo>
                  <a:cubicBezTo>
                    <a:pt x="852" y="669"/>
                    <a:pt x="1034" y="366"/>
                    <a:pt x="1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11826648" y="2830139"/>
              <a:ext cx="19358" cy="30354"/>
            </a:xfrm>
            <a:custGeom>
              <a:rect b="b" l="l" r="r" t="t"/>
              <a:pathLst>
                <a:path extrusionOk="0" h="1764" w="1125">
                  <a:moveTo>
                    <a:pt x="1125" y="0"/>
                  </a:moveTo>
                  <a:lnTo>
                    <a:pt x="1125" y="0"/>
                  </a:lnTo>
                  <a:cubicBezTo>
                    <a:pt x="851" y="213"/>
                    <a:pt x="639" y="517"/>
                    <a:pt x="456" y="821"/>
                  </a:cubicBezTo>
                  <a:cubicBezTo>
                    <a:pt x="243" y="1094"/>
                    <a:pt x="91" y="1429"/>
                    <a:pt x="0" y="1763"/>
                  </a:cubicBezTo>
                  <a:cubicBezTo>
                    <a:pt x="243" y="1520"/>
                    <a:pt x="456" y="1246"/>
                    <a:pt x="639" y="912"/>
                  </a:cubicBezTo>
                  <a:cubicBezTo>
                    <a:pt x="851" y="639"/>
                    <a:pt x="1003" y="335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11892553" y="2869854"/>
              <a:ext cx="22507" cy="28289"/>
            </a:xfrm>
            <a:custGeom>
              <a:rect b="b" l="l" r="r" t="t"/>
              <a:pathLst>
                <a:path extrusionOk="0" h="1644" w="1308">
                  <a:moveTo>
                    <a:pt x="1302" y="0"/>
                  </a:moveTo>
                  <a:cubicBezTo>
                    <a:pt x="1248" y="0"/>
                    <a:pt x="927" y="326"/>
                    <a:pt x="578" y="762"/>
                  </a:cubicBezTo>
                  <a:cubicBezTo>
                    <a:pt x="334" y="1036"/>
                    <a:pt x="152" y="1340"/>
                    <a:pt x="0" y="1644"/>
                  </a:cubicBezTo>
                  <a:cubicBezTo>
                    <a:pt x="547" y="1188"/>
                    <a:pt x="973" y="610"/>
                    <a:pt x="1307" y="2"/>
                  </a:cubicBezTo>
                  <a:cubicBezTo>
                    <a:pt x="1306" y="1"/>
                    <a:pt x="1304" y="0"/>
                    <a:pt x="1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11960539" y="2911170"/>
              <a:ext cx="22507" cy="28823"/>
            </a:xfrm>
            <a:custGeom>
              <a:rect b="b" l="l" r="r" t="t"/>
              <a:pathLst>
                <a:path extrusionOk="0" h="1675" w="1308">
                  <a:moveTo>
                    <a:pt x="1302" y="1"/>
                  </a:moveTo>
                  <a:cubicBezTo>
                    <a:pt x="1249" y="1"/>
                    <a:pt x="927" y="326"/>
                    <a:pt x="578" y="762"/>
                  </a:cubicBezTo>
                  <a:cubicBezTo>
                    <a:pt x="335" y="1036"/>
                    <a:pt x="153" y="1340"/>
                    <a:pt x="1" y="1674"/>
                  </a:cubicBezTo>
                  <a:cubicBezTo>
                    <a:pt x="548" y="1188"/>
                    <a:pt x="973" y="641"/>
                    <a:pt x="1308" y="3"/>
                  </a:cubicBezTo>
                  <a:cubicBezTo>
                    <a:pt x="1306" y="1"/>
                    <a:pt x="1304" y="1"/>
                    <a:pt x="1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12033241" y="2952003"/>
              <a:ext cx="21458" cy="30870"/>
            </a:xfrm>
            <a:custGeom>
              <a:rect b="b" l="l" r="r" t="t"/>
              <a:pathLst>
                <a:path extrusionOk="0" h="1794" w="1247">
                  <a:moveTo>
                    <a:pt x="1247" y="0"/>
                  </a:moveTo>
                  <a:cubicBezTo>
                    <a:pt x="943" y="244"/>
                    <a:pt x="730" y="517"/>
                    <a:pt x="548" y="851"/>
                  </a:cubicBezTo>
                  <a:cubicBezTo>
                    <a:pt x="304" y="1125"/>
                    <a:pt x="122" y="1429"/>
                    <a:pt x="1" y="1794"/>
                  </a:cubicBezTo>
                  <a:cubicBezTo>
                    <a:pt x="274" y="1551"/>
                    <a:pt x="517" y="1277"/>
                    <a:pt x="700" y="943"/>
                  </a:cubicBezTo>
                  <a:cubicBezTo>
                    <a:pt x="943" y="669"/>
                    <a:pt x="1095" y="335"/>
                    <a:pt x="12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12109074" y="2994884"/>
              <a:ext cx="19376" cy="29322"/>
            </a:xfrm>
            <a:custGeom>
              <a:rect b="b" l="l" r="r" t="t"/>
              <a:pathLst>
                <a:path extrusionOk="0" h="1704" w="1126">
                  <a:moveTo>
                    <a:pt x="1126" y="1"/>
                  </a:moveTo>
                  <a:cubicBezTo>
                    <a:pt x="852" y="214"/>
                    <a:pt x="639" y="487"/>
                    <a:pt x="487" y="791"/>
                  </a:cubicBezTo>
                  <a:cubicBezTo>
                    <a:pt x="274" y="1065"/>
                    <a:pt x="122" y="1369"/>
                    <a:pt x="1" y="1703"/>
                  </a:cubicBezTo>
                  <a:cubicBezTo>
                    <a:pt x="274" y="1490"/>
                    <a:pt x="487" y="1217"/>
                    <a:pt x="639" y="913"/>
                  </a:cubicBezTo>
                  <a:cubicBezTo>
                    <a:pt x="852" y="639"/>
                    <a:pt x="1034" y="335"/>
                    <a:pt x="11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11786898" y="2802349"/>
              <a:ext cx="12045" cy="15831"/>
            </a:xfrm>
            <a:custGeom>
              <a:rect b="b" l="l" r="r" t="t"/>
              <a:pathLst>
                <a:path extrusionOk="0" h="920" w="700">
                  <a:moveTo>
                    <a:pt x="629" y="1"/>
                  </a:moveTo>
                  <a:cubicBezTo>
                    <a:pt x="582" y="1"/>
                    <a:pt x="415" y="176"/>
                    <a:pt x="274" y="430"/>
                  </a:cubicBezTo>
                  <a:cubicBezTo>
                    <a:pt x="122" y="673"/>
                    <a:pt x="0" y="916"/>
                    <a:pt x="61" y="916"/>
                  </a:cubicBezTo>
                  <a:cubicBezTo>
                    <a:pt x="65" y="918"/>
                    <a:pt x="71" y="919"/>
                    <a:pt x="76" y="919"/>
                  </a:cubicBezTo>
                  <a:cubicBezTo>
                    <a:pt x="148" y="919"/>
                    <a:pt x="315" y="746"/>
                    <a:pt x="456" y="521"/>
                  </a:cubicBezTo>
                  <a:cubicBezTo>
                    <a:pt x="608" y="278"/>
                    <a:pt x="699" y="35"/>
                    <a:pt x="638" y="4"/>
                  </a:cubicBezTo>
                  <a:cubicBezTo>
                    <a:pt x="636" y="2"/>
                    <a:pt x="633" y="1"/>
                    <a:pt x="6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11809905" y="2815427"/>
              <a:ext cx="11529" cy="15831"/>
            </a:xfrm>
            <a:custGeom>
              <a:rect b="b" l="l" r="r" t="t"/>
              <a:pathLst>
                <a:path extrusionOk="0" h="920" w="670">
                  <a:moveTo>
                    <a:pt x="624" y="1"/>
                  </a:moveTo>
                  <a:cubicBezTo>
                    <a:pt x="556" y="1"/>
                    <a:pt x="413" y="174"/>
                    <a:pt x="244" y="399"/>
                  </a:cubicBezTo>
                  <a:cubicBezTo>
                    <a:pt x="92" y="642"/>
                    <a:pt x="1" y="886"/>
                    <a:pt x="61" y="916"/>
                  </a:cubicBezTo>
                  <a:cubicBezTo>
                    <a:pt x="66" y="918"/>
                    <a:pt x="71" y="919"/>
                    <a:pt x="76" y="919"/>
                  </a:cubicBezTo>
                  <a:cubicBezTo>
                    <a:pt x="144" y="919"/>
                    <a:pt x="285" y="744"/>
                    <a:pt x="426" y="491"/>
                  </a:cubicBezTo>
                  <a:cubicBezTo>
                    <a:pt x="578" y="247"/>
                    <a:pt x="669" y="35"/>
                    <a:pt x="639" y="4"/>
                  </a:cubicBezTo>
                  <a:cubicBezTo>
                    <a:pt x="634" y="2"/>
                    <a:pt x="629" y="1"/>
                    <a:pt x="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11861166" y="2845248"/>
              <a:ext cx="10996" cy="15814"/>
            </a:xfrm>
            <a:custGeom>
              <a:rect b="b" l="l" r="r" t="t"/>
              <a:pathLst>
                <a:path extrusionOk="0" h="919" w="639">
                  <a:moveTo>
                    <a:pt x="593" y="0"/>
                  </a:moveTo>
                  <a:cubicBezTo>
                    <a:pt x="525" y="0"/>
                    <a:pt x="384" y="174"/>
                    <a:pt x="244" y="399"/>
                  </a:cubicBezTo>
                  <a:cubicBezTo>
                    <a:pt x="61" y="672"/>
                    <a:pt x="0" y="885"/>
                    <a:pt x="31" y="916"/>
                  </a:cubicBezTo>
                  <a:cubicBezTo>
                    <a:pt x="33" y="918"/>
                    <a:pt x="36" y="919"/>
                    <a:pt x="40" y="919"/>
                  </a:cubicBezTo>
                  <a:cubicBezTo>
                    <a:pt x="88" y="919"/>
                    <a:pt x="255" y="746"/>
                    <a:pt x="395" y="520"/>
                  </a:cubicBezTo>
                  <a:cubicBezTo>
                    <a:pt x="547" y="247"/>
                    <a:pt x="639" y="34"/>
                    <a:pt x="608" y="4"/>
                  </a:cubicBezTo>
                  <a:cubicBezTo>
                    <a:pt x="604" y="1"/>
                    <a:pt x="599" y="0"/>
                    <a:pt x="5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11883123" y="2857792"/>
              <a:ext cx="12062" cy="15831"/>
            </a:xfrm>
            <a:custGeom>
              <a:rect b="b" l="l" r="r" t="t"/>
              <a:pathLst>
                <a:path extrusionOk="0" h="920" w="701">
                  <a:moveTo>
                    <a:pt x="654" y="1"/>
                  </a:moveTo>
                  <a:cubicBezTo>
                    <a:pt x="582" y="1"/>
                    <a:pt x="415" y="174"/>
                    <a:pt x="275" y="399"/>
                  </a:cubicBezTo>
                  <a:cubicBezTo>
                    <a:pt x="123" y="643"/>
                    <a:pt x="1" y="886"/>
                    <a:pt x="62" y="916"/>
                  </a:cubicBezTo>
                  <a:cubicBezTo>
                    <a:pt x="66" y="918"/>
                    <a:pt x="71" y="919"/>
                    <a:pt x="77" y="919"/>
                  </a:cubicBezTo>
                  <a:cubicBezTo>
                    <a:pt x="149" y="919"/>
                    <a:pt x="316" y="744"/>
                    <a:pt x="457" y="491"/>
                  </a:cubicBezTo>
                  <a:cubicBezTo>
                    <a:pt x="609" y="247"/>
                    <a:pt x="700" y="4"/>
                    <a:pt x="670" y="4"/>
                  </a:cubicBezTo>
                  <a:cubicBezTo>
                    <a:pt x="665" y="2"/>
                    <a:pt x="660" y="1"/>
                    <a:pt x="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11928637" y="2886047"/>
              <a:ext cx="12045" cy="15814"/>
            </a:xfrm>
            <a:custGeom>
              <a:rect b="b" l="l" r="r" t="t"/>
              <a:pathLst>
                <a:path extrusionOk="0" h="919" w="700">
                  <a:moveTo>
                    <a:pt x="630" y="0"/>
                  </a:moveTo>
                  <a:cubicBezTo>
                    <a:pt x="582" y="0"/>
                    <a:pt x="415" y="173"/>
                    <a:pt x="274" y="399"/>
                  </a:cubicBezTo>
                  <a:cubicBezTo>
                    <a:pt x="122" y="672"/>
                    <a:pt x="0" y="885"/>
                    <a:pt x="61" y="915"/>
                  </a:cubicBezTo>
                  <a:cubicBezTo>
                    <a:pt x="66" y="918"/>
                    <a:pt x="71" y="919"/>
                    <a:pt x="76" y="919"/>
                  </a:cubicBezTo>
                  <a:cubicBezTo>
                    <a:pt x="149" y="919"/>
                    <a:pt x="315" y="746"/>
                    <a:pt x="456" y="520"/>
                  </a:cubicBezTo>
                  <a:cubicBezTo>
                    <a:pt x="608" y="247"/>
                    <a:pt x="699" y="34"/>
                    <a:pt x="639" y="4"/>
                  </a:cubicBezTo>
                  <a:cubicBezTo>
                    <a:pt x="636" y="1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11950611" y="2898591"/>
              <a:ext cx="11512" cy="15831"/>
            </a:xfrm>
            <a:custGeom>
              <a:rect b="b" l="l" r="r" t="t"/>
              <a:pathLst>
                <a:path extrusionOk="0" h="920" w="669">
                  <a:moveTo>
                    <a:pt x="623" y="1"/>
                  </a:moveTo>
                  <a:cubicBezTo>
                    <a:pt x="555" y="1"/>
                    <a:pt x="412" y="174"/>
                    <a:pt x="243" y="399"/>
                  </a:cubicBezTo>
                  <a:cubicBezTo>
                    <a:pt x="91" y="673"/>
                    <a:pt x="0" y="886"/>
                    <a:pt x="61" y="916"/>
                  </a:cubicBezTo>
                  <a:cubicBezTo>
                    <a:pt x="65" y="918"/>
                    <a:pt x="70" y="919"/>
                    <a:pt x="76" y="919"/>
                  </a:cubicBezTo>
                  <a:cubicBezTo>
                    <a:pt x="144" y="919"/>
                    <a:pt x="285" y="746"/>
                    <a:pt x="426" y="521"/>
                  </a:cubicBezTo>
                  <a:cubicBezTo>
                    <a:pt x="578" y="247"/>
                    <a:pt x="669" y="34"/>
                    <a:pt x="638" y="4"/>
                  </a:cubicBezTo>
                  <a:cubicBezTo>
                    <a:pt x="634" y="2"/>
                    <a:pt x="629" y="1"/>
                    <a:pt x="6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11997157" y="2925796"/>
              <a:ext cx="12045" cy="15814"/>
            </a:xfrm>
            <a:custGeom>
              <a:rect b="b" l="l" r="r" t="t"/>
              <a:pathLst>
                <a:path extrusionOk="0" h="919" w="700">
                  <a:moveTo>
                    <a:pt x="629" y="0"/>
                  </a:moveTo>
                  <a:cubicBezTo>
                    <a:pt x="582" y="0"/>
                    <a:pt x="415" y="173"/>
                    <a:pt x="274" y="399"/>
                  </a:cubicBezTo>
                  <a:cubicBezTo>
                    <a:pt x="122" y="642"/>
                    <a:pt x="0" y="885"/>
                    <a:pt x="61" y="916"/>
                  </a:cubicBezTo>
                  <a:cubicBezTo>
                    <a:pt x="65" y="918"/>
                    <a:pt x="71" y="919"/>
                    <a:pt x="76" y="919"/>
                  </a:cubicBezTo>
                  <a:cubicBezTo>
                    <a:pt x="148" y="919"/>
                    <a:pt x="315" y="744"/>
                    <a:pt x="456" y="490"/>
                  </a:cubicBezTo>
                  <a:cubicBezTo>
                    <a:pt x="608" y="247"/>
                    <a:pt x="699" y="34"/>
                    <a:pt x="639" y="4"/>
                  </a:cubicBezTo>
                  <a:cubicBezTo>
                    <a:pt x="636" y="1"/>
                    <a:pt x="633" y="0"/>
                    <a:pt x="6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12022263" y="2940439"/>
              <a:ext cx="12045" cy="15814"/>
            </a:xfrm>
            <a:custGeom>
              <a:rect b="b" l="l" r="r" t="t"/>
              <a:pathLst>
                <a:path extrusionOk="0" h="919" w="700">
                  <a:moveTo>
                    <a:pt x="629" y="0"/>
                  </a:moveTo>
                  <a:cubicBezTo>
                    <a:pt x="582" y="0"/>
                    <a:pt x="415" y="174"/>
                    <a:pt x="274" y="399"/>
                  </a:cubicBezTo>
                  <a:cubicBezTo>
                    <a:pt x="122" y="672"/>
                    <a:pt x="0" y="885"/>
                    <a:pt x="61" y="916"/>
                  </a:cubicBezTo>
                  <a:cubicBezTo>
                    <a:pt x="65" y="918"/>
                    <a:pt x="70" y="919"/>
                    <a:pt x="76" y="919"/>
                  </a:cubicBezTo>
                  <a:cubicBezTo>
                    <a:pt x="144" y="919"/>
                    <a:pt x="287" y="746"/>
                    <a:pt x="456" y="520"/>
                  </a:cubicBezTo>
                  <a:cubicBezTo>
                    <a:pt x="608" y="247"/>
                    <a:pt x="699" y="34"/>
                    <a:pt x="639" y="4"/>
                  </a:cubicBezTo>
                  <a:cubicBezTo>
                    <a:pt x="636" y="1"/>
                    <a:pt x="633" y="0"/>
                    <a:pt x="6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12067759" y="2967111"/>
              <a:ext cx="11529" cy="15831"/>
            </a:xfrm>
            <a:custGeom>
              <a:rect b="b" l="l" r="r" t="t"/>
              <a:pathLst>
                <a:path extrusionOk="0" h="920" w="670">
                  <a:moveTo>
                    <a:pt x="624" y="1"/>
                  </a:moveTo>
                  <a:cubicBezTo>
                    <a:pt x="552" y="1"/>
                    <a:pt x="385" y="174"/>
                    <a:pt x="244" y="399"/>
                  </a:cubicBezTo>
                  <a:cubicBezTo>
                    <a:pt x="92" y="642"/>
                    <a:pt x="1" y="885"/>
                    <a:pt x="61" y="916"/>
                  </a:cubicBezTo>
                  <a:cubicBezTo>
                    <a:pt x="66" y="918"/>
                    <a:pt x="71" y="919"/>
                    <a:pt x="76" y="919"/>
                  </a:cubicBezTo>
                  <a:cubicBezTo>
                    <a:pt x="144" y="919"/>
                    <a:pt x="285" y="744"/>
                    <a:pt x="426" y="490"/>
                  </a:cubicBezTo>
                  <a:cubicBezTo>
                    <a:pt x="578" y="247"/>
                    <a:pt x="669" y="34"/>
                    <a:pt x="639" y="4"/>
                  </a:cubicBezTo>
                  <a:cubicBezTo>
                    <a:pt x="635" y="2"/>
                    <a:pt x="629" y="1"/>
                    <a:pt x="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12093915" y="2981755"/>
              <a:ext cx="11529" cy="15831"/>
            </a:xfrm>
            <a:custGeom>
              <a:rect b="b" l="l" r="r" t="t"/>
              <a:pathLst>
                <a:path extrusionOk="0" h="920" w="670">
                  <a:moveTo>
                    <a:pt x="624" y="1"/>
                  </a:moveTo>
                  <a:cubicBezTo>
                    <a:pt x="556" y="1"/>
                    <a:pt x="413" y="176"/>
                    <a:pt x="244" y="430"/>
                  </a:cubicBezTo>
                  <a:cubicBezTo>
                    <a:pt x="92" y="673"/>
                    <a:pt x="0" y="885"/>
                    <a:pt x="61" y="916"/>
                  </a:cubicBezTo>
                  <a:cubicBezTo>
                    <a:pt x="66" y="918"/>
                    <a:pt x="71" y="919"/>
                    <a:pt x="76" y="919"/>
                  </a:cubicBezTo>
                  <a:cubicBezTo>
                    <a:pt x="144" y="919"/>
                    <a:pt x="285" y="746"/>
                    <a:pt x="426" y="521"/>
                  </a:cubicBezTo>
                  <a:cubicBezTo>
                    <a:pt x="578" y="278"/>
                    <a:pt x="669" y="34"/>
                    <a:pt x="639" y="4"/>
                  </a:cubicBezTo>
                  <a:cubicBezTo>
                    <a:pt x="634" y="2"/>
                    <a:pt x="629" y="1"/>
                    <a:pt x="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45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16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45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TSL Translation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grpSp>
        <p:nvGrpSpPr>
          <p:cNvPr id="1162" name="Google Shape;1162;p45"/>
          <p:cNvGrpSpPr/>
          <p:nvPr/>
        </p:nvGrpSpPr>
        <p:grpSpPr>
          <a:xfrm rot="7199872">
            <a:off x="7568027" y="-1229514"/>
            <a:ext cx="1786720" cy="2633029"/>
            <a:chOff x="-312899" y="-360202"/>
            <a:chExt cx="1786605" cy="2632859"/>
          </a:xfrm>
        </p:grpSpPr>
        <p:sp>
          <p:nvSpPr>
            <p:cNvPr id="1163" name="Google Shape;1163;p45"/>
            <p:cNvSpPr/>
            <p:nvPr/>
          </p:nvSpPr>
          <p:spPr>
            <a:xfrm rot="624563">
              <a:off x="942224" y="-319264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264" y="2296032"/>
            <a:ext cx="4170404" cy="236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46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46"/>
          <p:cNvSpPr txBox="1"/>
          <p:nvPr>
            <p:ph idx="4294967295" type="body"/>
          </p:nvPr>
        </p:nvSpPr>
        <p:spPr>
          <a:xfrm>
            <a:off x="55700" y="910525"/>
            <a:ext cx="44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Small datasets to test models (10 words)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Began with famous RNN model - </a:t>
            </a:r>
            <a:r>
              <a:rPr b="1" lang="en" sz="1600">
                <a:solidFill>
                  <a:schemeClr val="accent3"/>
                </a:solidFill>
              </a:rPr>
              <a:t>LSTM</a:t>
            </a:r>
            <a:endParaRPr b="1" sz="1600">
              <a:solidFill>
                <a:schemeClr val="accent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Turned to </a:t>
            </a:r>
            <a:r>
              <a:rPr b="1" lang="en" sz="1600">
                <a:solidFill>
                  <a:schemeClr val="accent3"/>
                </a:solidFill>
              </a:rPr>
              <a:t>GRU</a:t>
            </a:r>
            <a:r>
              <a:rPr b="1" lang="en" sz="1600">
                <a:solidFill>
                  <a:schemeClr val="dk1"/>
                </a:solidFill>
              </a:rPr>
              <a:t> model to increase speed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172" name="Google Shape;1172;p46"/>
          <p:cNvSpPr txBox="1"/>
          <p:nvPr>
            <p:ph idx="4294967295" type="title"/>
          </p:nvPr>
        </p:nvSpPr>
        <p:spPr>
          <a:xfrm>
            <a:off x="55700" y="126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Journey Begins Here...</a:t>
            </a:r>
            <a:endParaRPr/>
          </a:p>
        </p:txBody>
      </p:sp>
      <p:graphicFrame>
        <p:nvGraphicFramePr>
          <p:cNvPr id="1173" name="Google Shape;1173;p46"/>
          <p:cNvGraphicFramePr/>
          <p:nvPr/>
        </p:nvGraphicFramePr>
        <p:xfrm>
          <a:off x="300800" y="23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1741275"/>
                <a:gridCol w="1094050"/>
                <a:gridCol w="1094050"/>
              </a:tblGrid>
              <a:tr h="46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LSTM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GRU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rgbClr val="E3E9ED"/>
                    </a:solidFill>
                  </a:tcPr>
                </a:tc>
              </a:tr>
              <a:tr h="6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0.7333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0.9193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6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0.7887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0.2065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53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0.7333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0.9000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6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0.8419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0.1724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74" name="Google Shape;1174;p46"/>
          <p:cNvGrpSpPr/>
          <p:nvPr/>
        </p:nvGrpSpPr>
        <p:grpSpPr>
          <a:xfrm>
            <a:off x="3469518" y="1968807"/>
            <a:ext cx="443713" cy="443713"/>
            <a:chOff x="1492675" y="4992125"/>
            <a:chExt cx="481825" cy="481825"/>
          </a:xfrm>
        </p:grpSpPr>
        <p:sp>
          <p:nvSpPr>
            <p:cNvPr id="1175" name="Google Shape;1175;p46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77" name="Google Shape;1177;p46"/>
          <p:cNvSpPr txBox="1"/>
          <p:nvPr>
            <p:ph idx="4294967295" type="ctrTitle"/>
          </p:nvPr>
        </p:nvSpPr>
        <p:spPr>
          <a:xfrm>
            <a:off x="6093910" y="4685537"/>
            <a:ext cx="16176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869FB1"/>
                </a:solidFill>
                <a:latin typeface="Questrial"/>
                <a:ea typeface="Questrial"/>
                <a:cs typeface="Questrial"/>
                <a:sym typeface="Questrial"/>
              </a:rPr>
              <a:t>epoch</a:t>
            </a:r>
            <a:endParaRPr b="0" sz="1200">
              <a:solidFill>
                <a:srgbClr val="869FB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78" name="Google Shape;11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354" y="2321894"/>
            <a:ext cx="4170399" cy="236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46"/>
          <p:cNvSpPr txBox="1"/>
          <p:nvPr>
            <p:ph idx="4294967295" type="ctrTitle"/>
          </p:nvPr>
        </p:nvSpPr>
        <p:spPr>
          <a:xfrm>
            <a:off x="5986188" y="1840616"/>
            <a:ext cx="1833000" cy="3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9FB2"/>
                </a:solidFill>
                <a:latin typeface="Questrial"/>
                <a:ea typeface="Questrial"/>
                <a:cs typeface="Questrial"/>
                <a:sym typeface="Questrial"/>
              </a:rPr>
              <a:t>LSTM</a:t>
            </a:r>
            <a:endParaRPr sz="2000">
              <a:solidFill>
                <a:srgbClr val="869FB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0" name="Google Shape;1180;p46"/>
          <p:cNvSpPr txBox="1"/>
          <p:nvPr>
            <p:ph idx="4294967295" type="ctrTitle"/>
          </p:nvPr>
        </p:nvSpPr>
        <p:spPr>
          <a:xfrm rot="-5400000">
            <a:off x="3818126" y="3401396"/>
            <a:ext cx="16176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869FB1"/>
                </a:solidFill>
                <a:latin typeface="Questrial"/>
                <a:ea typeface="Questrial"/>
                <a:cs typeface="Questrial"/>
                <a:sym typeface="Questrial"/>
              </a:rPr>
              <a:t>accuracy</a:t>
            </a:r>
            <a:endParaRPr b="0" sz="1200">
              <a:solidFill>
                <a:srgbClr val="869FB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1" name="Google Shape;1181;p46"/>
          <p:cNvSpPr txBox="1"/>
          <p:nvPr>
            <p:ph idx="4294967295" type="ctrTitle"/>
          </p:nvPr>
        </p:nvSpPr>
        <p:spPr>
          <a:xfrm>
            <a:off x="6015963" y="1870695"/>
            <a:ext cx="1833000" cy="331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9FB2"/>
                </a:solidFill>
                <a:latin typeface="Questrial"/>
                <a:ea typeface="Questrial"/>
                <a:cs typeface="Questrial"/>
                <a:sym typeface="Questrial"/>
              </a:rPr>
              <a:t>GRU</a:t>
            </a:r>
            <a:endParaRPr sz="2000">
              <a:solidFill>
                <a:srgbClr val="869FB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2" name="Google Shape;1182;p46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6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184" name="Google Shape;1184;p46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17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7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7"/>
          <p:cNvSpPr txBox="1"/>
          <p:nvPr>
            <p:ph idx="4294967295" type="body"/>
          </p:nvPr>
        </p:nvSpPr>
        <p:spPr>
          <a:xfrm>
            <a:off x="55700" y="910525"/>
            <a:ext cx="44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4"/>
            </a:pPr>
            <a:r>
              <a:rPr b="1" lang="en" sz="1600">
                <a:solidFill>
                  <a:schemeClr val="accent3"/>
                </a:solidFill>
              </a:rPr>
              <a:t>Bigger datasets</a:t>
            </a:r>
            <a:r>
              <a:rPr b="1" lang="en" sz="1600">
                <a:solidFill>
                  <a:schemeClr val="dk1"/>
                </a:solidFill>
              </a:rPr>
              <a:t> based on GRU model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191" name="Google Shape;1191;p47"/>
          <p:cNvSpPr txBox="1"/>
          <p:nvPr>
            <p:ph idx="4294967295" type="title"/>
          </p:nvPr>
        </p:nvSpPr>
        <p:spPr>
          <a:xfrm>
            <a:off x="55700" y="126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Sticking with GRU...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7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7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194" name="Google Shape;1194;p47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18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5" name="Google Shape;1195;p47"/>
          <p:cNvGraphicFramePr/>
          <p:nvPr/>
        </p:nvGraphicFramePr>
        <p:xfrm>
          <a:off x="280025" y="2052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1696500"/>
                <a:gridCol w="1157125"/>
                <a:gridCol w="1157125"/>
              </a:tblGrid>
              <a:tr h="4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GRU-10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GRU-55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rgbClr val="E3E9ED"/>
                    </a:solidFill>
                  </a:tcPr>
                </a:tc>
              </a:tr>
              <a:tr h="40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Epoch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30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75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0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0.9193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0.9573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0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0.2065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0.1321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0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0.9000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0.8909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0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0.1724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0.4429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8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Real-time test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60% (6/10)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42% (23/55)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96" name="Google Shape;1196;p47"/>
          <p:cNvGrpSpPr/>
          <p:nvPr/>
        </p:nvGrpSpPr>
        <p:grpSpPr>
          <a:xfrm>
            <a:off x="3484557" y="1697224"/>
            <a:ext cx="443708" cy="385280"/>
            <a:chOff x="6218300" y="4416175"/>
            <a:chExt cx="516000" cy="448000"/>
          </a:xfrm>
        </p:grpSpPr>
        <p:sp>
          <p:nvSpPr>
            <p:cNvPr id="1197" name="Google Shape;1197;p47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00" name="Google Shape;1200;p47"/>
          <p:cNvSpPr txBox="1"/>
          <p:nvPr>
            <p:ph idx="4294967295" type="body"/>
          </p:nvPr>
        </p:nvSpPr>
        <p:spPr>
          <a:xfrm>
            <a:off x="5439300" y="1568025"/>
            <a:ext cx="28737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More 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experiments 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based on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300">
                <a:solidFill>
                  <a:schemeClr val="accent3"/>
                </a:solidFill>
              </a:rPr>
              <a:t>GRU</a:t>
            </a:r>
            <a:r>
              <a:rPr b="1" lang="en" sz="3300">
                <a:solidFill>
                  <a:schemeClr val="dk1"/>
                </a:solidFill>
              </a:rPr>
              <a:t> model</a:t>
            </a:r>
            <a:endParaRPr b="1" sz="3300">
              <a:solidFill>
                <a:srgbClr val="FF5A5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8"/>
          <p:cNvSpPr txBox="1"/>
          <p:nvPr>
            <p:ph idx="4294967295" type="title"/>
          </p:nvPr>
        </p:nvSpPr>
        <p:spPr>
          <a:xfrm>
            <a:off x="55700" y="126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GRU Model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48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8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208" name="Google Shape;1208;p48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19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48"/>
          <p:cNvSpPr txBox="1"/>
          <p:nvPr>
            <p:ph idx="4294967295" type="body"/>
          </p:nvPr>
        </p:nvSpPr>
        <p:spPr>
          <a:xfrm>
            <a:off x="6308925" y="4401400"/>
            <a:ext cx="23604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Input shape (60, 165)</a:t>
            </a:r>
            <a:endParaRPr b="1" sz="1800"/>
          </a:p>
        </p:txBody>
      </p:sp>
      <p:grpSp>
        <p:nvGrpSpPr>
          <p:cNvPr id="1210" name="Google Shape;1210;p48"/>
          <p:cNvGrpSpPr/>
          <p:nvPr/>
        </p:nvGrpSpPr>
        <p:grpSpPr>
          <a:xfrm>
            <a:off x="1648602" y="849975"/>
            <a:ext cx="4531677" cy="4070900"/>
            <a:chOff x="1648602" y="774775"/>
            <a:chExt cx="4531677" cy="4070900"/>
          </a:xfrm>
        </p:grpSpPr>
        <p:grpSp>
          <p:nvGrpSpPr>
            <p:cNvPr id="1211" name="Google Shape;1211;p48"/>
            <p:cNvGrpSpPr/>
            <p:nvPr/>
          </p:nvGrpSpPr>
          <p:grpSpPr>
            <a:xfrm>
              <a:off x="1648602" y="4221231"/>
              <a:ext cx="4531677" cy="624444"/>
              <a:chOff x="954525" y="3453200"/>
              <a:chExt cx="6635931" cy="914401"/>
            </a:xfrm>
          </p:grpSpPr>
          <p:pic>
            <p:nvPicPr>
              <p:cNvPr id="1212" name="Google Shape;1212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4525" y="3453200"/>
                <a:ext cx="1049880" cy="914401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1213" name="Google Shape;1213;p4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04397" y="3454304"/>
                <a:ext cx="1005943" cy="912192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1214" name="Google Shape;1214;p4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010343" y="3454304"/>
                <a:ext cx="978508" cy="912191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1215" name="Google Shape;1215;p4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988852" y="3454306"/>
                <a:ext cx="1007447" cy="912187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1216" name="Google Shape;1216;p4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994799" y="3454302"/>
                <a:ext cx="1157131" cy="912188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1217" name="Google Shape;1217;p4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51925" y="3454308"/>
                <a:ext cx="1438531" cy="912187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pic>
          <p:nvPicPr>
            <p:cNvPr id="1218" name="Google Shape;1218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66736" y="774775"/>
              <a:ext cx="4494664" cy="34005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1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1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Demo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545" name="Google Shape;545;p31"/>
          <p:cNvSpPr txBox="1"/>
          <p:nvPr>
            <p:ph idx="1" type="subTitle"/>
          </p:nvPr>
        </p:nvSpPr>
        <p:spPr>
          <a:xfrm>
            <a:off x="8773225" y="4770400"/>
            <a:ext cx="2052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給初學手語的朋友2009&#10;5.好久不見" id="546" name="Google Shape;546;p31" title="手語入門之二 【問候】5 好久不見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513" y="1402255"/>
            <a:ext cx="1759276" cy="13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1"/>
          <p:cNvSpPr txBox="1"/>
          <p:nvPr>
            <p:ph type="title"/>
          </p:nvPr>
        </p:nvSpPr>
        <p:spPr>
          <a:xfrm>
            <a:off x="6373324" y="2937075"/>
            <a:ext cx="1878600" cy="9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久/相見/ 無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=好久不見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548" name="Google Shape;548;p31" title="TSL 好久不見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520" y="672325"/>
            <a:ext cx="5065126" cy="37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9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49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225" name="Google Shape;1225;p49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20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49"/>
          <p:cNvSpPr txBox="1"/>
          <p:nvPr>
            <p:ph idx="4294967295" type="body"/>
          </p:nvPr>
        </p:nvSpPr>
        <p:spPr>
          <a:xfrm>
            <a:off x="1129800" y="1871500"/>
            <a:ext cx="68844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Boss 1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GRU model no longer performs          as well with  55 words</a:t>
            </a:r>
            <a:endParaRPr b="1" sz="3300">
              <a:solidFill>
                <a:schemeClr val="dk1"/>
              </a:solidFill>
            </a:endParaRPr>
          </a:p>
        </p:txBody>
      </p:sp>
      <p:pic>
        <p:nvPicPr>
          <p:cNvPr id="1227" name="Google Shape;1227;p49"/>
          <p:cNvPicPr preferRelativeResize="0"/>
          <p:nvPr/>
        </p:nvPicPr>
        <p:blipFill rotWithShape="1">
          <a:blip r:embed="rId3">
            <a:alphaModFix/>
          </a:blip>
          <a:srcRect b="41455" l="10900" r="17435" t="3062"/>
          <a:stretch/>
        </p:blipFill>
        <p:spPr>
          <a:xfrm>
            <a:off x="4200275" y="1321901"/>
            <a:ext cx="743455" cy="5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50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50"/>
          <p:cNvSpPr txBox="1"/>
          <p:nvPr>
            <p:ph idx="4294967295" type="body"/>
          </p:nvPr>
        </p:nvSpPr>
        <p:spPr>
          <a:xfrm>
            <a:off x="55700" y="910525"/>
            <a:ext cx="44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5"/>
            </a:pPr>
            <a:r>
              <a:rPr b="1" lang="en" sz="1600">
                <a:solidFill>
                  <a:schemeClr val="dk1"/>
                </a:solidFill>
              </a:rPr>
              <a:t>Chose </a:t>
            </a:r>
            <a:r>
              <a:rPr b="1" lang="en" sz="1600">
                <a:solidFill>
                  <a:schemeClr val="accent3"/>
                </a:solidFill>
              </a:rPr>
              <a:t>ELU</a:t>
            </a:r>
            <a:r>
              <a:rPr b="1" lang="en" sz="1600">
                <a:solidFill>
                  <a:schemeClr val="dk1"/>
                </a:solidFill>
              </a:rPr>
              <a:t> instead of ReLU to preserve features</a:t>
            </a:r>
            <a:endParaRPr b="1" sz="1600">
              <a:solidFill>
                <a:schemeClr val="accent3"/>
              </a:solidFill>
            </a:endParaRPr>
          </a:p>
        </p:txBody>
      </p:sp>
      <p:sp>
        <p:nvSpPr>
          <p:cNvPr id="1234" name="Google Shape;1234;p50"/>
          <p:cNvSpPr txBox="1"/>
          <p:nvPr>
            <p:ph idx="4294967295" type="title"/>
          </p:nvPr>
        </p:nvSpPr>
        <p:spPr>
          <a:xfrm>
            <a:off x="55700" y="126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done?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50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50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237" name="Google Shape;1237;p50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21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50"/>
          <p:cNvSpPr txBox="1"/>
          <p:nvPr>
            <p:ph idx="4294967295" type="body"/>
          </p:nvPr>
        </p:nvSpPr>
        <p:spPr>
          <a:xfrm>
            <a:off x="4792600" y="1430700"/>
            <a:ext cx="4050600" cy="22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Discover </a:t>
            </a:r>
            <a:r>
              <a:rPr b="1" lang="en" sz="2500">
                <a:solidFill>
                  <a:schemeClr val="accent3"/>
                </a:solidFill>
              </a:rPr>
              <a:t>negative numbers exists </a:t>
            </a:r>
            <a:r>
              <a:rPr b="1" lang="en" sz="2500">
                <a:solidFill>
                  <a:schemeClr val="dk1"/>
                </a:solidFill>
              </a:rPr>
              <a:t>after transforming into relative coordinates</a:t>
            </a:r>
            <a:endParaRPr b="1" sz="2500">
              <a:solidFill>
                <a:schemeClr val="dk1"/>
              </a:solidFill>
            </a:endParaRPr>
          </a:p>
        </p:txBody>
      </p:sp>
      <p:grpSp>
        <p:nvGrpSpPr>
          <p:cNvPr id="1239" name="Google Shape;1239;p50"/>
          <p:cNvGrpSpPr/>
          <p:nvPr/>
        </p:nvGrpSpPr>
        <p:grpSpPr>
          <a:xfrm>
            <a:off x="6787684" y="3012630"/>
            <a:ext cx="2232439" cy="1436029"/>
            <a:chOff x="4753000" y="1722898"/>
            <a:chExt cx="3365655" cy="2134725"/>
          </a:xfrm>
        </p:grpSpPr>
        <p:pic>
          <p:nvPicPr>
            <p:cNvPr id="1240" name="Google Shape;1240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53000" y="1722898"/>
              <a:ext cx="3365655" cy="2134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41" name="Google Shape;1241;p50"/>
            <p:cNvCxnSpPr/>
            <p:nvPr/>
          </p:nvCxnSpPr>
          <p:spPr>
            <a:xfrm>
              <a:off x="5210787" y="3044643"/>
              <a:ext cx="2876400" cy="5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42" name="Google Shape;1242;p50"/>
          <p:cNvGrpSpPr/>
          <p:nvPr/>
        </p:nvGrpSpPr>
        <p:grpSpPr>
          <a:xfrm>
            <a:off x="4705925" y="3066489"/>
            <a:ext cx="1942158" cy="1276838"/>
            <a:chOff x="4660807" y="3066489"/>
            <a:chExt cx="1942158" cy="1276838"/>
          </a:xfrm>
        </p:grpSpPr>
        <p:pic>
          <p:nvPicPr>
            <p:cNvPr id="1243" name="Google Shape;1243;p50"/>
            <p:cNvPicPr preferRelativeResize="0"/>
            <p:nvPr/>
          </p:nvPicPr>
          <p:blipFill rotWithShape="1">
            <a:blip r:embed="rId4">
              <a:alphaModFix/>
            </a:blip>
            <a:srcRect b="42958" l="0" r="49500" t="0"/>
            <a:stretch/>
          </p:blipFill>
          <p:spPr>
            <a:xfrm>
              <a:off x="4660807" y="3066489"/>
              <a:ext cx="1942158" cy="1276838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44" name="Google Shape;1244;p50"/>
            <p:cNvSpPr/>
            <p:nvPr/>
          </p:nvSpPr>
          <p:spPr>
            <a:xfrm>
              <a:off x="4660813" y="3066494"/>
              <a:ext cx="138654" cy="145490"/>
            </a:xfrm>
            <a:prstGeom prst="rect">
              <a:avLst/>
            </a:prstGeom>
            <a:noFill/>
            <a:ln cap="flat" cmpd="sng" w="28575">
              <a:solidFill>
                <a:srgbClr val="FF5A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5" name="Google Shape;1245;p50"/>
            <p:cNvGrpSpPr/>
            <p:nvPr/>
          </p:nvGrpSpPr>
          <p:grpSpPr>
            <a:xfrm>
              <a:off x="4799468" y="3139239"/>
              <a:ext cx="901753" cy="257577"/>
              <a:chOff x="2853509" y="3002794"/>
              <a:chExt cx="1108213" cy="316550"/>
            </a:xfrm>
          </p:grpSpPr>
          <p:sp>
            <p:nvSpPr>
              <p:cNvPr id="1246" name="Google Shape;1246;p50"/>
              <p:cNvSpPr/>
              <p:nvPr/>
            </p:nvSpPr>
            <p:spPr>
              <a:xfrm>
                <a:off x="3791321" y="3140544"/>
                <a:ext cx="170400" cy="178800"/>
              </a:xfrm>
              <a:prstGeom prst="rect">
                <a:avLst/>
              </a:prstGeom>
              <a:noFill/>
              <a:ln cap="flat" cmpd="sng" w="28575">
                <a:solidFill>
                  <a:srgbClr val="FF5A5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47" name="Google Shape;1247;p50"/>
              <p:cNvCxnSpPr>
                <a:stCxn id="1244" idx="3"/>
                <a:endCxn id="1246" idx="1"/>
              </p:cNvCxnSpPr>
              <p:nvPr/>
            </p:nvCxnSpPr>
            <p:spPr>
              <a:xfrm>
                <a:off x="2853509" y="3002794"/>
                <a:ext cx="937800" cy="22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aphicFrame>
        <p:nvGraphicFramePr>
          <p:cNvPr id="1248" name="Google Shape;1248;p50"/>
          <p:cNvGraphicFramePr/>
          <p:nvPr/>
        </p:nvGraphicFramePr>
        <p:xfrm>
          <a:off x="281273" y="219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1434900"/>
                <a:gridCol w="1329275"/>
                <a:gridCol w="1204300"/>
              </a:tblGrid>
              <a:tr h="45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ReLU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hlink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ELU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4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0.9420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0.9910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4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0.1960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0.0420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4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0.8850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0.9330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4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0.3750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0.2030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4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Real-time test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55% (30/55)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67% (37/55)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249" name="Google Shape;1249;p50"/>
          <p:cNvPicPr preferRelativeResize="0"/>
          <p:nvPr/>
        </p:nvPicPr>
        <p:blipFill rotWithShape="1">
          <a:blip r:embed="rId5">
            <a:alphaModFix/>
          </a:blip>
          <a:srcRect b="0" l="0" r="8307" t="1922"/>
          <a:stretch/>
        </p:blipFill>
        <p:spPr>
          <a:xfrm>
            <a:off x="4705925" y="1430700"/>
            <a:ext cx="4314200" cy="333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50" name="Google Shape;1250;p50"/>
          <p:cNvGrpSpPr/>
          <p:nvPr/>
        </p:nvGrpSpPr>
        <p:grpSpPr>
          <a:xfrm>
            <a:off x="3469518" y="1832449"/>
            <a:ext cx="443713" cy="443713"/>
            <a:chOff x="1492675" y="4992125"/>
            <a:chExt cx="481825" cy="481825"/>
          </a:xfrm>
        </p:grpSpPr>
        <p:sp>
          <p:nvSpPr>
            <p:cNvPr id="1251" name="Google Shape;1251;p5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1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51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22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51"/>
          <p:cNvSpPr txBox="1"/>
          <p:nvPr>
            <p:ph idx="4294967295" type="subTitle"/>
          </p:nvPr>
        </p:nvSpPr>
        <p:spPr>
          <a:xfrm>
            <a:off x="1030500" y="1706550"/>
            <a:ext cx="70830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700">
                <a:solidFill>
                  <a:schemeClr val="accent6"/>
                </a:solidFill>
                <a:latin typeface="Crete Round"/>
                <a:ea typeface="Crete Round"/>
                <a:cs typeface="Crete Round"/>
                <a:sym typeface="Crete Round"/>
              </a:rPr>
              <a:t>Discovered a </a:t>
            </a:r>
            <a:r>
              <a:rPr b="1" i="1" lang="en" sz="2700">
                <a:solidFill>
                  <a:schemeClr val="accent6"/>
                </a:solidFill>
                <a:latin typeface="Crete Round"/>
                <a:ea typeface="Crete Round"/>
                <a:cs typeface="Crete Round"/>
                <a:sym typeface="Crete Round"/>
              </a:rPr>
              <a:t>BUG in </a:t>
            </a:r>
            <a:r>
              <a:rPr b="1" i="1" lang="en" sz="2700">
                <a:solidFill>
                  <a:schemeClr val="accent6"/>
                </a:solidFill>
                <a:latin typeface="Crete Round"/>
                <a:ea typeface="Crete Round"/>
                <a:cs typeface="Crete Round"/>
                <a:sym typeface="Crete Round"/>
              </a:rPr>
              <a:t>Coordinate</a:t>
            </a:r>
            <a:r>
              <a:rPr b="1" i="1" lang="en" sz="2700">
                <a:solidFill>
                  <a:schemeClr val="accent6"/>
                </a:solidFill>
                <a:latin typeface="Crete Round"/>
                <a:ea typeface="Crete Round"/>
                <a:cs typeface="Crete Round"/>
                <a:sym typeface="Crete Round"/>
              </a:rPr>
              <a:t> Transformation</a:t>
            </a:r>
            <a:endParaRPr b="1" sz="2100">
              <a:solidFill>
                <a:schemeClr val="lt1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260" name="Google Shape;1260;p51"/>
          <p:cNvSpPr/>
          <p:nvPr/>
        </p:nvSpPr>
        <p:spPr>
          <a:xfrm>
            <a:off x="-387375" y="4164300"/>
            <a:ext cx="6423900" cy="5496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solidFill>
                  <a:schemeClr val="lt1"/>
                </a:solidFill>
              </a:rPr>
              <a:t>BREAKING</a:t>
            </a:r>
            <a:endParaRPr i="1" sz="3200">
              <a:solidFill>
                <a:schemeClr val="lt1"/>
              </a:solidFill>
            </a:endParaRPr>
          </a:p>
        </p:txBody>
      </p:sp>
      <p:sp>
        <p:nvSpPr>
          <p:cNvPr id="1261" name="Google Shape;1261;p51"/>
          <p:cNvSpPr/>
          <p:nvPr/>
        </p:nvSpPr>
        <p:spPr>
          <a:xfrm>
            <a:off x="6181725" y="4164300"/>
            <a:ext cx="3188700" cy="549600"/>
          </a:xfrm>
          <a:prstGeom prst="parallelogram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chemeClr val="accent3"/>
                </a:solidFill>
              </a:rPr>
              <a:t>NEWS</a:t>
            </a:r>
            <a:endParaRPr b="1" i="1" sz="3200">
              <a:solidFill>
                <a:schemeClr val="accent3"/>
              </a:solidFill>
            </a:endParaRPr>
          </a:p>
        </p:txBody>
      </p:sp>
      <p:sp>
        <p:nvSpPr>
          <p:cNvPr id="1262" name="Google Shape;1262;p51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2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52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269" name="Google Shape;1269;p52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23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52"/>
          <p:cNvSpPr txBox="1"/>
          <p:nvPr>
            <p:ph idx="4294967295" type="body"/>
          </p:nvPr>
        </p:nvSpPr>
        <p:spPr>
          <a:xfrm>
            <a:off x="1129800" y="1871500"/>
            <a:ext cx="6884400" cy="2898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Boss 2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Hand coordinates  was not transformed  into relative coordinate !!</a:t>
            </a:r>
            <a:endParaRPr b="1" sz="21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</a:endParaRPr>
          </a:p>
        </p:txBody>
      </p:sp>
      <p:pic>
        <p:nvPicPr>
          <p:cNvPr id="1271" name="Google Shape;1271;p52"/>
          <p:cNvPicPr preferRelativeResize="0"/>
          <p:nvPr/>
        </p:nvPicPr>
        <p:blipFill rotWithShape="1">
          <a:blip r:embed="rId3">
            <a:alphaModFix/>
          </a:blip>
          <a:srcRect b="26105" l="23074" r="24218" t="26047"/>
          <a:stretch/>
        </p:blipFill>
        <p:spPr>
          <a:xfrm>
            <a:off x="4269738" y="1382057"/>
            <a:ext cx="604527" cy="5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53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53"/>
          <p:cNvSpPr txBox="1"/>
          <p:nvPr>
            <p:ph idx="4294967295" type="title"/>
          </p:nvPr>
        </p:nvSpPr>
        <p:spPr>
          <a:xfrm>
            <a:off x="830425" y="596375"/>
            <a:ext cx="2952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What’s wrong?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78" name="Google Shape;1278;p53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53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280" name="Google Shape;1280;p53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24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81" name="Google Shape;1281;p53"/>
          <p:cNvGraphicFramePr/>
          <p:nvPr/>
        </p:nvGraphicFramePr>
        <p:xfrm>
          <a:off x="281273" y="219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1416650"/>
                <a:gridCol w="1227375"/>
                <a:gridCol w="14065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ELU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Old data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ELU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New data?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0.9910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0.9911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0.0420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0.0389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0.9330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0.9333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0.2030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0.2127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5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Real-time test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67% (37/55)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51% (28/55)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282" name="Google Shape;1282;p53"/>
          <p:cNvGrpSpPr/>
          <p:nvPr/>
        </p:nvGrpSpPr>
        <p:grpSpPr>
          <a:xfrm>
            <a:off x="3409382" y="1847620"/>
            <a:ext cx="443708" cy="385280"/>
            <a:chOff x="6218300" y="4416175"/>
            <a:chExt cx="516000" cy="448000"/>
          </a:xfrm>
        </p:grpSpPr>
        <p:sp>
          <p:nvSpPr>
            <p:cNvPr id="1283" name="Google Shape;1283;p53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86" name="Google Shape;1286;p53"/>
          <p:cNvSpPr txBox="1"/>
          <p:nvPr>
            <p:ph idx="4294967295" type="body"/>
          </p:nvPr>
        </p:nvSpPr>
        <p:spPr>
          <a:xfrm>
            <a:off x="5439300" y="1568025"/>
            <a:ext cx="28737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We looked into the data</a:t>
            </a:r>
            <a:endParaRPr b="1" sz="3300">
              <a:solidFill>
                <a:schemeClr val="dk1"/>
              </a:solidFill>
            </a:endParaRPr>
          </a:p>
        </p:txBody>
      </p:sp>
      <p:grpSp>
        <p:nvGrpSpPr>
          <p:cNvPr id="1287" name="Google Shape;1287;p53"/>
          <p:cNvGrpSpPr/>
          <p:nvPr/>
        </p:nvGrpSpPr>
        <p:grpSpPr>
          <a:xfrm>
            <a:off x="5231638" y="3066775"/>
            <a:ext cx="3289021" cy="1400154"/>
            <a:chOff x="2882878" y="3640529"/>
            <a:chExt cx="1235545" cy="549554"/>
          </a:xfrm>
        </p:grpSpPr>
        <p:pic>
          <p:nvPicPr>
            <p:cNvPr id="1288" name="Google Shape;1288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82878" y="3640529"/>
              <a:ext cx="630979" cy="54955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89" name="Google Shape;1289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3851" y="3641193"/>
              <a:ext cx="604572" cy="54822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4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54"/>
          <p:cNvSpPr txBox="1"/>
          <p:nvPr>
            <p:ph idx="4294967295" type="title"/>
          </p:nvPr>
        </p:nvSpPr>
        <p:spPr>
          <a:xfrm>
            <a:off x="830425" y="596375"/>
            <a:ext cx="2952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What’s wrong?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96" name="Google Shape;1296;p54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54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298" name="Google Shape;1298;p54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24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99" name="Google Shape;1299;p54"/>
          <p:cNvGraphicFramePr/>
          <p:nvPr/>
        </p:nvGraphicFramePr>
        <p:xfrm>
          <a:off x="281273" y="219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1416650"/>
                <a:gridCol w="1227375"/>
                <a:gridCol w="14065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ELU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Old data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ELU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New data?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0.9910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0.9911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0.0420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0.0389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0.9330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0.9333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0.2030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0.2127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5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Real-time test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67% (37/55)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51% (28/55)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300" name="Google Shape;1300;p54"/>
          <p:cNvGrpSpPr/>
          <p:nvPr/>
        </p:nvGrpSpPr>
        <p:grpSpPr>
          <a:xfrm>
            <a:off x="3409382" y="1847620"/>
            <a:ext cx="443708" cy="385280"/>
            <a:chOff x="6218300" y="4416175"/>
            <a:chExt cx="516000" cy="448000"/>
          </a:xfrm>
        </p:grpSpPr>
        <p:sp>
          <p:nvSpPr>
            <p:cNvPr id="1301" name="Google Shape;1301;p54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04" name="Google Shape;1304;p54"/>
          <p:cNvSpPr txBox="1"/>
          <p:nvPr>
            <p:ph idx="4294967295" type="body"/>
          </p:nvPr>
        </p:nvSpPr>
        <p:spPr>
          <a:xfrm>
            <a:off x="5068300" y="1568025"/>
            <a:ext cx="37449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When hand isn't detected it’ll be filled with 0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305" name="Google Shape;13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638" y="3066775"/>
            <a:ext cx="1679665" cy="14001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6" name="Google Shape;1306;p54"/>
          <p:cNvSpPr/>
          <p:nvPr/>
        </p:nvSpPr>
        <p:spPr>
          <a:xfrm>
            <a:off x="5263821" y="3946682"/>
            <a:ext cx="1579200" cy="5496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p54"/>
          <p:cNvPicPr preferRelativeResize="0"/>
          <p:nvPr/>
        </p:nvPicPr>
        <p:blipFill rotWithShape="1">
          <a:blip r:embed="rId4">
            <a:alphaModFix/>
          </a:blip>
          <a:srcRect b="25136" l="6162" r="29175" t="30088"/>
          <a:stretch/>
        </p:blipFill>
        <p:spPr>
          <a:xfrm>
            <a:off x="6992975" y="3066775"/>
            <a:ext cx="1742850" cy="14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5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55"/>
          <p:cNvSpPr txBox="1"/>
          <p:nvPr>
            <p:ph idx="4294967295" type="body"/>
          </p:nvPr>
        </p:nvSpPr>
        <p:spPr>
          <a:xfrm>
            <a:off x="55700" y="910525"/>
            <a:ext cx="44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6"/>
            </a:pPr>
            <a:r>
              <a:rPr b="1" lang="en" sz="1600">
                <a:solidFill>
                  <a:schemeClr val="dk1"/>
                </a:solidFill>
              </a:rPr>
              <a:t>Implemented </a:t>
            </a:r>
            <a:r>
              <a:rPr b="1" lang="en" sz="1600">
                <a:solidFill>
                  <a:schemeClr val="accent3"/>
                </a:solidFill>
              </a:rPr>
              <a:t>mask</a:t>
            </a:r>
            <a:r>
              <a:rPr b="1" lang="en" sz="1600">
                <a:solidFill>
                  <a:schemeClr val="dk1"/>
                </a:solidFill>
              </a:rPr>
              <a:t> to preserve “0”</a:t>
            </a:r>
            <a:endParaRPr b="1" sz="1600">
              <a:solidFill>
                <a:schemeClr val="accent3"/>
              </a:solidFill>
            </a:endParaRPr>
          </a:p>
        </p:txBody>
      </p:sp>
      <p:sp>
        <p:nvSpPr>
          <p:cNvPr id="1314" name="Google Shape;1314;p55"/>
          <p:cNvSpPr txBox="1"/>
          <p:nvPr>
            <p:ph idx="4294967295" type="title"/>
          </p:nvPr>
        </p:nvSpPr>
        <p:spPr>
          <a:xfrm>
            <a:off x="55700" y="126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done?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55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55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317" name="Google Shape;1317;p55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25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55"/>
          <p:cNvSpPr txBox="1"/>
          <p:nvPr>
            <p:ph idx="4294967295" type="body"/>
          </p:nvPr>
        </p:nvSpPr>
        <p:spPr>
          <a:xfrm>
            <a:off x="4792600" y="1430700"/>
            <a:ext cx="4050600" cy="22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Only keep the results where the value is true       (0 - nose = obtain value)</a:t>
            </a:r>
            <a:endParaRPr b="1" sz="2500">
              <a:solidFill>
                <a:schemeClr val="dk1"/>
              </a:solidFill>
            </a:endParaRPr>
          </a:p>
        </p:txBody>
      </p:sp>
      <p:grpSp>
        <p:nvGrpSpPr>
          <p:cNvPr id="1319" name="Google Shape;1319;p55"/>
          <p:cNvGrpSpPr/>
          <p:nvPr/>
        </p:nvGrpSpPr>
        <p:grpSpPr>
          <a:xfrm>
            <a:off x="4684349" y="2994592"/>
            <a:ext cx="4267111" cy="1636914"/>
            <a:chOff x="4836749" y="3008292"/>
            <a:chExt cx="4267111" cy="1636914"/>
          </a:xfrm>
        </p:grpSpPr>
        <p:pic>
          <p:nvPicPr>
            <p:cNvPr id="1320" name="Google Shape;1320;p55"/>
            <p:cNvPicPr preferRelativeResize="0"/>
            <p:nvPr/>
          </p:nvPicPr>
          <p:blipFill rotWithShape="1">
            <a:blip r:embed="rId3">
              <a:alphaModFix/>
            </a:blip>
            <a:srcRect b="25136" l="6162" r="29175" t="30088"/>
            <a:stretch/>
          </p:blipFill>
          <p:spPr>
            <a:xfrm>
              <a:off x="4836749" y="3017266"/>
              <a:ext cx="2026416" cy="16279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1" name="Google Shape;1321;p55"/>
            <p:cNvGrpSpPr/>
            <p:nvPr/>
          </p:nvGrpSpPr>
          <p:grpSpPr>
            <a:xfrm>
              <a:off x="6429512" y="3008292"/>
              <a:ext cx="2674348" cy="1628024"/>
              <a:chOff x="2932925" y="2857913"/>
              <a:chExt cx="2919912" cy="1777513"/>
            </a:xfrm>
          </p:grpSpPr>
          <p:pic>
            <p:nvPicPr>
              <p:cNvPr id="1322" name="Google Shape;1322;p55"/>
              <p:cNvPicPr preferRelativeResize="0"/>
              <p:nvPr/>
            </p:nvPicPr>
            <p:blipFill rotWithShape="1">
              <a:blip r:embed="rId3">
                <a:alphaModFix/>
              </a:blip>
              <a:srcRect b="25136" l="6162" r="29175" t="30088"/>
              <a:stretch/>
            </p:blipFill>
            <p:spPr>
              <a:xfrm>
                <a:off x="3640388" y="2857913"/>
                <a:ext cx="2212450" cy="1777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3" name="Google Shape;1323;p55"/>
              <p:cNvSpPr/>
              <p:nvPr/>
            </p:nvSpPr>
            <p:spPr>
              <a:xfrm>
                <a:off x="4592002" y="2857925"/>
                <a:ext cx="1252500" cy="1777500"/>
              </a:xfrm>
              <a:prstGeom prst="rect">
                <a:avLst/>
              </a:prstGeom>
              <a:solidFill>
                <a:srgbClr val="71BC7B"/>
              </a:solidFill>
              <a:ln cap="flat" cmpd="sng" w="9525">
                <a:solidFill>
                  <a:srgbClr val="26323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Questrial"/>
                    <a:ea typeface="Questrial"/>
                    <a:cs typeface="Questrial"/>
                    <a:sym typeface="Questrial"/>
                  </a:rPr>
                  <a:t>True</a:t>
                </a:r>
                <a:endParaRPr b="1" sz="1600"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1324" name="Google Shape;1324;p55"/>
              <p:cNvSpPr/>
              <p:nvPr/>
            </p:nvSpPr>
            <p:spPr>
              <a:xfrm>
                <a:off x="3864600" y="2857925"/>
                <a:ext cx="746400" cy="17775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26323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Questrial"/>
                    <a:ea typeface="Questrial"/>
                    <a:cs typeface="Questrial"/>
                    <a:sym typeface="Questrial"/>
                  </a:rPr>
                  <a:t>False</a:t>
                </a:r>
                <a:endParaRPr b="1" sz="1600"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1325" name="Google Shape;1325;p55"/>
              <p:cNvSpPr/>
              <p:nvPr/>
            </p:nvSpPr>
            <p:spPr>
              <a:xfrm>
                <a:off x="2932925" y="3515475"/>
                <a:ext cx="820500" cy="462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FFE599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Questrial"/>
                    <a:ea typeface="Questrial"/>
                    <a:cs typeface="Questrial"/>
                    <a:sym typeface="Questrial"/>
                  </a:rPr>
                  <a:t>Mask</a:t>
                </a:r>
                <a:endParaRPr b="1"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</p:grpSp>
      <p:graphicFrame>
        <p:nvGraphicFramePr>
          <p:cNvPr id="1326" name="Google Shape;1326;p55"/>
          <p:cNvGraphicFramePr/>
          <p:nvPr/>
        </p:nvGraphicFramePr>
        <p:xfrm>
          <a:off x="178411" y="219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1473800"/>
                <a:gridCol w="1400700"/>
                <a:gridCol w="13394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ELU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New data ?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ELU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New data (0)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0.9911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0.9810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0.0389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0.0640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0.9333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0.9390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0.2127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0.2110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5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Real-time test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51% (28/55)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67% (37/55)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327" name="Google Shape;1327;p55"/>
          <p:cNvGrpSpPr/>
          <p:nvPr/>
        </p:nvGrpSpPr>
        <p:grpSpPr>
          <a:xfrm>
            <a:off x="3469518" y="1832449"/>
            <a:ext cx="443713" cy="443713"/>
            <a:chOff x="1492675" y="4992125"/>
            <a:chExt cx="481825" cy="481825"/>
          </a:xfrm>
        </p:grpSpPr>
        <p:sp>
          <p:nvSpPr>
            <p:cNvPr id="1328" name="Google Shape;1328;p55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5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330" name="Google Shape;1330;p55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50" y="2276137"/>
            <a:ext cx="2912151" cy="276482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56"/>
          <p:cNvSpPr txBox="1"/>
          <p:nvPr>
            <p:ph idx="4294967295" type="body"/>
          </p:nvPr>
        </p:nvSpPr>
        <p:spPr>
          <a:xfrm>
            <a:off x="55700" y="910525"/>
            <a:ext cx="44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7"/>
            </a:pPr>
            <a:r>
              <a:rPr b="1" lang="en" sz="1600">
                <a:solidFill>
                  <a:schemeClr val="dk1"/>
                </a:solidFill>
              </a:rPr>
              <a:t>Increase model size (add to GRU 256,512)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337" name="Google Shape;1337;p56"/>
          <p:cNvSpPr txBox="1"/>
          <p:nvPr>
            <p:ph idx="4294967295" type="title"/>
          </p:nvPr>
        </p:nvSpPr>
        <p:spPr>
          <a:xfrm>
            <a:off x="55700" y="126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Tuning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6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56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340" name="Google Shape;1340;p56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26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1" name="Google Shape;1341;p56"/>
          <p:cNvGraphicFramePr/>
          <p:nvPr/>
        </p:nvGraphicFramePr>
        <p:xfrm>
          <a:off x="178411" y="219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1473800"/>
                <a:gridCol w="1400700"/>
                <a:gridCol w="13394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New data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(128, 256)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New data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(256, 512)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0.9810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0.9880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0.0640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0.0410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0.9390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0.9450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0.2110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0.1700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5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Real-time test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67% (37/55)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75% (41/55)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342" name="Google Shape;1342;p56"/>
          <p:cNvGrpSpPr/>
          <p:nvPr/>
        </p:nvGrpSpPr>
        <p:grpSpPr>
          <a:xfrm>
            <a:off x="3469518" y="1832449"/>
            <a:ext cx="443713" cy="443713"/>
            <a:chOff x="1492675" y="4992125"/>
            <a:chExt cx="481825" cy="481825"/>
          </a:xfrm>
        </p:grpSpPr>
        <p:sp>
          <p:nvSpPr>
            <p:cNvPr id="1343" name="Google Shape;1343;p56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345" name="Google Shape;1345;p5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50" y="1498775"/>
            <a:ext cx="3770250" cy="31663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7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57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352" name="Google Shape;1352;p57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27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57"/>
          <p:cNvSpPr txBox="1"/>
          <p:nvPr>
            <p:ph idx="4294967295" type="body"/>
          </p:nvPr>
        </p:nvSpPr>
        <p:spPr>
          <a:xfrm>
            <a:off x="1129800" y="1871500"/>
            <a:ext cx="68844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Boss 3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Ceiling: reach the                     maximum potential</a:t>
            </a:r>
            <a:endParaRPr b="1" sz="3300">
              <a:solidFill>
                <a:schemeClr val="dk1"/>
              </a:solidFill>
            </a:endParaRPr>
          </a:p>
        </p:txBody>
      </p:sp>
      <p:pic>
        <p:nvPicPr>
          <p:cNvPr id="1354" name="Google Shape;1354;p57"/>
          <p:cNvPicPr preferRelativeResize="0"/>
          <p:nvPr/>
        </p:nvPicPr>
        <p:blipFill rotWithShape="1">
          <a:blip r:embed="rId3">
            <a:alphaModFix/>
          </a:blip>
          <a:srcRect b="21825" l="13798" r="13310" t="28457"/>
          <a:stretch/>
        </p:blipFill>
        <p:spPr>
          <a:xfrm>
            <a:off x="4173554" y="1412129"/>
            <a:ext cx="796899" cy="5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8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58"/>
          <p:cNvSpPr txBox="1"/>
          <p:nvPr>
            <p:ph idx="4294967295" type="body"/>
          </p:nvPr>
        </p:nvSpPr>
        <p:spPr>
          <a:xfrm>
            <a:off x="55700" y="910525"/>
            <a:ext cx="451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8"/>
            </a:pPr>
            <a:r>
              <a:rPr b="1" lang="en" sz="1600">
                <a:solidFill>
                  <a:schemeClr val="dk1"/>
                </a:solidFill>
              </a:rPr>
              <a:t>Increase model size (add to GRU 512,1028)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8"/>
            </a:pPr>
            <a:r>
              <a:rPr b="1" lang="en" sz="1600">
                <a:solidFill>
                  <a:schemeClr val="dk1"/>
                </a:solidFill>
              </a:rPr>
              <a:t>Increase number of videos (add to 100)</a:t>
            </a:r>
            <a:endParaRPr b="1" sz="1600">
              <a:solidFill>
                <a:schemeClr val="accent3"/>
              </a:solidFill>
            </a:endParaRPr>
          </a:p>
        </p:txBody>
      </p:sp>
      <p:sp>
        <p:nvSpPr>
          <p:cNvPr id="1361" name="Google Shape;1361;p58"/>
          <p:cNvSpPr txBox="1"/>
          <p:nvPr>
            <p:ph idx="4294967295" type="title"/>
          </p:nvPr>
        </p:nvSpPr>
        <p:spPr>
          <a:xfrm>
            <a:off x="55700" y="126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done?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58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58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364" name="Google Shape;1364;p58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28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65" name="Google Shape;1365;p58"/>
          <p:cNvGraphicFramePr/>
          <p:nvPr/>
        </p:nvGraphicFramePr>
        <p:xfrm>
          <a:off x="131998" y="2189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1518775"/>
                <a:gridCol w="1391925"/>
                <a:gridCol w="1356300"/>
              </a:tblGrid>
              <a:tr h="64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v=60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(512, 1028)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v=100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(512, 1028)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0.9940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0.9970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0.0320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0.1890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0.9650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0.9820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0.1090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0.0530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50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Real-time test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76% (42/55)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87% (48/55)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366" name="Google Shape;1366;p58"/>
          <p:cNvGrpSpPr/>
          <p:nvPr/>
        </p:nvGrpSpPr>
        <p:grpSpPr>
          <a:xfrm>
            <a:off x="3469518" y="1802370"/>
            <a:ext cx="443713" cy="443713"/>
            <a:chOff x="1492675" y="4992125"/>
            <a:chExt cx="481825" cy="481825"/>
          </a:xfrm>
        </p:grpSpPr>
        <p:sp>
          <p:nvSpPr>
            <p:cNvPr id="1367" name="Google Shape;1367;p58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369" name="Google Shape;1369;p5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50" y="1498775"/>
            <a:ext cx="3770250" cy="31663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2"/>
          <p:cNvSpPr/>
          <p:nvPr/>
        </p:nvSpPr>
        <p:spPr>
          <a:xfrm>
            <a:off x="1588250" y="2929038"/>
            <a:ext cx="5622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4754675" y="1253950"/>
            <a:ext cx="5622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2"/>
          <p:cNvSpPr/>
          <p:nvPr/>
        </p:nvSpPr>
        <p:spPr>
          <a:xfrm>
            <a:off x="4754675" y="2929038"/>
            <a:ext cx="5622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1588250" y="1253950"/>
            <a:ext cx="5622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2"/>
          <p:cNvSpPr txBox="1"/>
          <p:nvPr>
            <p:ph type="title"/>
          </p:nvPr>
        </p:nvSpPr>
        <p:spPr>
          <a:xfrm>
            <a:off x="1588246" y="1322200"/>
            <a:ext cx="5622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8" name="Google Shape;558;p32"/>
          <p:cNvSpPr txBox="1"/>
          <p:nvPr>
            <p:ph idx="1" type="subTitle"/>
          </p:nvPr>
        </p:nvSpPr>
        <p:spPr>
          <a:xfrm>
            <a:off x="1588250" y="1863896"/>
            <a:ext cx="27441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9" name="Google Shape;559;p32"/>
          <p:cNvSpPr txBox="1"/>
          <p:nvPr>
            <p:ph idx="2" type="subTitle"/>
          </p:nvPr>
        </p:nvSpPr>
        <p:spPr>
          <a:xfrm>
            <a:off x="1588238" y="2216713"/>
            <a:ext cx="27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start</a:t>
            </a:r>
            <a:r>
              <a:rPr lang="en"/>
              <a:t>ed</a:t>
            </a:r>
            <a:r>
              <a:rPr lang="en"/>
              <a:t> this project?</a:t>
            </a:r>
            <a:endParaRPr/>
          </a:p>
        </p:txBody>
      </p:sp>
      <p:sp>
        <p:nvSpPr>
          <p:cNvPr id="560" name="Google Shape;560;p32"/>
          <p:cNvSpPr txBox="1"/>
          <p:nvPr>
            <p:ph idx="3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561" name="Google Shape;561;p32"/>
          <p:cNvSpPr txBox="1"/>
          <p:nvPr>
            <p:ph idx="4" type="title"/>
          </p:nvPr>
        </p:nvSpPr>
        <p:spPr>
          <a:xfrm>
            <a:off x="4754672" y="1322200"/>
            <a:ext cx="5622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2" name="Google Shape;562;p32"/>
          <p:cNvSpPr txBox="1"/>
          <p:nvPr>
            <p:ph idx="5" type="subTitle"/>
          </p:nvPr>
        </p:nvSpPr>
        <p:spPr>
          <a:xfrm>
            <a:off x="4754675" y="1863896"/>
            <a:ext cx="27441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Methods</a:t>
            </a:r>
            <a:endParaRPr/>
          </a:p>
        </p:txBody>
      </p:sp>
      <p:sp>
        <p:nvSpPr>
          <p:cNvPr id="563" name="Google Shape;563;p32"/>
          <p:cNvSpPr txBox="1"/>
          <p:nvPr>
            <p:ph idx="6" type="subTitle"/>
          </p:nvPr>
        </p:nvSpPr>
        <p:spPr>
          <a:xfrm>
            <a:off x="4754663" y="2216713"/>
            <a:ext cx="27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How to make this happen?</a:t>
            </a:r>
            <a:endParaRPr/>
          </a:p>
        </p:txBody>
      </p:sp>
      <p:sp>
        <p:nvSpPr>
          <p:cNvPr id="564" name="Google Shape;564;p32"/>
          <p:cNvSpPr txBox="1"/>
          <p:nvPr>
            <p:ph idx="7" type="title"/>
          </p:nvPr>
        </p:nvSpPr>
        <p:spPr>
          <a:xfrm>
            <a:off x="1588247" y="2997288"/>
            <a:ext cx="5622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5" name="Google Shape;565;p32"/>
          <p:cNvSpPr txBox="1"/>
          <p:nvPr>
            <p:ph idx="8" type="subTitle"/>
          </p:nvPr>
        </p:nvSpPr>
        <p:spPr>
          <a:xfrm>
            <a:off x="1588250" y="3539000"/>
            <a:ext cx="30765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566" name="Google Shape;566;p32"/>
          <p:cNvSpPr txBox="1"/>
          <p:nvPr>
            <p:ph idx="9" type="subTitle"/>
          </p:nvPr>
        </p:nvSpPr>
        <p:spPr>
          <a:xfrm>
            <a:off x="1588238" y="3891800"/>
            <a:ext cx="27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What have we done?</a:t>
            </a:r>
            <a:endParaRPr/>
          </a:p>
        </p:txBody>
      </p:sp>
      <p:sp>
        <p:nvSpPr>
          <p:cNvPr id="567" name="Google Shape;567;p32"/>
          <p:cNvSpPr txBox="1"/>
          <p:nvPr>
            <p:ph idx="13" type="title"/>
          </p:nvPr>
        </p:nvSpPr>
        <p:spPr>
          <a:xfrm>
            <a:off x="4754672" y="2997288"/>
            <a:ext cx="5622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8" name="Google Shape;568;p32"/>
          <p:cNvSpPr txBox="1"/>
          <p:nvPr>
            <p:ph idx="14" type="subTitle"/>
          </p:nvPr>
        </p:nvSpPr>
        <p:spPr>
          <a:xfrm>
            <a:off x="4754675" y="3539008"/>
            <a:ext cx="27441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Prospect</a:t>
            </a:r>
            <a:endParaRPr/>
          </a:p>
        </p:txBody>
      </p:sp>
      <p:sp>
        <p:nvSpPr>
          <p:cNvPr id="569" name="Google Shape;569;p32"/>
          <p:cNvSpPr txBox="1"/>
          <p:nvPr>
            <p:ph idx="15" type="subTitle"/>
          </p:nvPr>
        </p:nvSpPr>
        <p:spPr>
          <a:xfrm>
            <a:off x="4754663" y="3891800"/>
            <a:ext cx="27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TSL Translation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572" name="Google Shape;572;p32"/>
          <p:cNvSpPr txBox="1"/>
          <p:nvPr>
            <p:ph idx="1" type="subTitle"/>
          </p:nvPr>
        </p:nvSpPr>
        <p:spPr>
          <a:xfrm>
            <a:off x="8773225" y="4770400"/>
            <a:ext cx="2052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9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59"/>
          <p:cNvSpPr txBox="1"/>
          <p:nvPr>
            <p:ph idx="4294967295" type="body"/>
          </p:nvPr>
        </p:nvSpPr>
        <p:spPr>
          <a:xfrm>
            <a:off x="55700" y="910525"/>
            <a:ext cx="44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10"/>
            </a:pPr>
            <a:r>
              <a:rPr b="1" lang="en" sz="1600">
                <a:solidFill>
                  <a:schemeClr val="dk1"/>
                </a:solidFill>
              </a:rPr>
              <a:t>Used </a:t>
            </a:r>
            <a:r>
              <a:rPr b="1" lang="en" sz="1600">
                <a:solidFill>
                  <a:schemeClr val="accent3"/>
                </a:solidFill>
              </a:rPr>
              <a:t>AutoKeras</a:t>
            </a:r>
            <a:r>
              <a:rPr b="1" lang="en" sz="1600">
                <a:solidFill>
                  <a:schemeClr val="dk1"/>
                </a:solidFill>
              </a:rPr>
              <a:t> instead of grid search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376" name="Google Shape;1376;p59"/>
          <p:cNvSpPr txBox="1"/>
          <p:nvPr>
            <p:ph idx="4294967295" type="title"/>
          </p:nvPr>
        </p:nvSpPr>
        <p:spPr>
          <a:xfrm>
            <a:off x="55700" y="126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Hyperparameters Fine Tuning</a:t>
            </a:r>
            <a:endParaRPr sz="2500"/>
          </a:p>
        </p:txBody>
      </p:sp>
      <p:sp>
        <p:nvSpPr>
          <p:cNvPr id="1377" name="Google Shape;1377;p59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59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379" name="Google Shape;1379;p59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29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0" name="Google Shape;1380;p59"/>
          <p:cNvPicPr preferRelativeResize="0"/>
          <p:nvPr/>
        </p:nvPicPr>
        <p:blipFill rotWithShape="1">
          <a:blip r:embed="rId3">
            <a:alphaModFix/>
          </a:blip>
          <a:srcRect b="1590" l="835" r="6383" t="2615"/>
          <a:stretch/>
        </p:blipFill>
        <p:spPr>
          <a:xfrm>
            <a:off x="4705925" y="1400621"/>
            <a:ext cx="4314200" cy="3373555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59"/>
          <p:cNvSpPr txBox="1"/>
          <p:nvPr>
            <p:ph idx="4294967295" type="body"/>
          </p:nvPr>
        </p:nvSpPr>
        <p:spPr>
          <a:xfrm>
            <a:off x="190400" y="1651900"/>
            <a:ext cx="41502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accent4"/>
                </a:highlight>
              </a:rPr>
              <a:t>RNNBlock</a:t>
            </a:r>
            <a:endParaRPr b="1" sz="1600"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autokeras.RNNBlock(return_sequences=False, bidirectional=None, num_layers=None, layer_type=None)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382" name="Google Shape;1382;p59"/>
          <p:cNvSpPr txBox="1"/>
          <p:nvPr>
            <p:ph idx="4294967295" type="body"/>
          </p:nvPr>
        </p:nvSpPr>
        <p:spPr>
          <a:xfrm>
            <a:off x="210300" y="3326525"/>
            <a:ext cx="41502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accent4"/>
                </a:highlight>
              </a:rPr>
              <a:t>DenseBlock</a:t>
            </a:r>
            <a:endParaRPr b="1" sz="1600"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autokeras.DenseBlock(num_layers=None, num_units=None, use_batchnorm=None, dropout=None)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60"/>
          <p:cNvSpPr/>
          <p:nvPr/>
        </p:nvSpPr>
        <p:spPr>
          <a:xfrm>
            <a:off x="0" y="0"/>
            <a:ext cx="4570800" cy="5143500"/>
          </a:xfrm>
          <a:prstGeom prst="rect">
            <a:avLst/>
          </a:prstGeom>
          <a:solidFill>
            <a:srgbClr val="FFE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60"/>
          <p:cNvSpPr txBox="1"/>
          <p:nvPr>
            <p:ph idx="4294967295" type="body"/>
          </p:nvPr>
        </p:nvSpPr>
        <p:spPr>
          <a:xfrm>
            <a:off x="55700" y="910525"/>
            <a:ext cx="44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10"/>
            </a:pPr>
            <a:r>
              <a:rPr b="1" lang="en" sz="1600">
                <a:solidFill>
                  <a:schemeClr val="dk1"/>
                </a:solidFill>
              </a:rPr>
              <a:t>Used </a:t>
            </a:r>
            <a:r>
              <a:rPr b="1" lang="en" sz="1600">
                <a:solidFill>
                  <a:schemeClr val="accent3"/>
                </a:solidFill>
              </a:rPr>
              <a:t>AutoKeras</a:t>
            </a:r>
            <a:r>
              <a:rPr b="1" lang="en" sz="1600">
                <a:solidFill>
                  <a:schemeClr val="dk1"/>
                </a:solidFill>
              </a:rPr>
              <a:t> instead of grid search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389" name="Google Shape;1389;p60"/>
          <p:cNvSpPr txBox="1"/>
          <p:nvPr>
            <p:ph idx="4294967295" type="title"/>
          </p:nvPr>
        </p:nvSpPr>
        <p:spPr>
          <a:xfrm>
            <a:off x="55700" y="126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Hyperparameters Fine Tuning</a:t>
            </a:r>
            <a:endParaRPr sz="2500"/>
          </a:p>
        </p:txBody>
      </p:sp>
      <p:sp>
        <p:nvSpPr>
          <p:cNvPr id="1390" name="Google Shape;1390;p60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60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Experiments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392" name="Google Shape;1392;p60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29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Google Shape;1393;p60"/>
          <p:cNvPicPr preferRelativeResize="0"/>
          <p:nvPr/>
        </p:nvPicPr>
        <p:blipFill rotWithShape="1">
          <a:blip r:embed="rId3">
            <a:alphaModFix/>
          </a:blip>
          <a:srcRect b="1590" l="835" r="6383" t="2615"/>
          <a:stretch/>
        </p:blipFill>
        <p:spPr>
          <a:xfrm>
            <a:off x="4705925" y="1400621"/>
            <a:ext cx="4314200" cy="33735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4" name="Google Shape;1394;p60"/>
          <p:cNvGraphicFramePr/>
          <p:nvPr/>
        </p:nvGraphicFramePr>
        <p:xfrm>
          <a:off x="418673" y="218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1396450"/>
                <a:gridCol w="1153900"/>
                <a:gridCol w="1143300"/>
              </a:tblGrid>
              <a:tr h="64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v=100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(512, 1028)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AutoKeras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0.9970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0.9991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Train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0.189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0.0270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accuracy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0.982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0.9927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Test loss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0.053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0.0504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50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Real-time test</a:t>
                      </a:r>
                      <a:endParaRPr b="1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87% (48/55)</a:t>
                      </a:r>
                      <a:endParaRPr b="1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95% (52/55)</a:t>
                      </a:r>
                      <a:endParaRPr b="1">
                        <a:solidFill>
                          <a:schemeClr val="accent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395" name="Google Shape;1395;p60"/>
          <p:cNvGrpSpPr/>
          <p:nvPr/>
        </p:nvGrpSpPr>
        <p:grpSpPr>
          <a:xfrm>
            <a:off x="3348200" y="1832449"/>
            <a:ext cx="443713" cy="443713"/>
            <a:chOff x="1492675" y="4992125"/>
            <a:chExt cx="481825" cy="481825"/>
          </a:xfrm>
        </p:grpSpPr>
        <p:sp>
          <p:nvSpPr>
            <p:cNvPr id="1396" name="Google Shape;1396;p6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1"/>
          <p:cNvSpPr txBox="1"/>
          <p:nvPr>
            <p:ph type="title"/>
          </p:nvPr>
        </p:nvSpPr>
        <p:spPr>
          <a:xfrm>
            <a:off x="4711675" y="2982900"/>
            <a:ext cx="3474600" cy="14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PROSPECT</a:t>
            </a:r>
            <a:endParaRPr/>
          </a:p>
        </p:txBody>
      </p:sp>
      <p:sp>
        <p:nvSpPr>
          <p:cNvPr id="1403" name="Google Shape;1403;p61"/>
          <p:cNvSpPr txBox="1"/>
          <p:nvPr>
            <p:ph idx="2" type="title"/>
          </p:nvPr>
        </p:nvSpPr>
        <p:spPr>
          <a:xfrm>
            <a:off x="4711675" y="1468159"/>
            <a:ext cx="31854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04" name="Google Shape;1404;p61"/>
          <p:cNvGrpSpPr/>
          <p:nvPr/>
        </p:nvGrpSpPr>
        <p:grpSpPr>
          <a:xfrm rot="-1035479">
            <a:off x="-147607" y="3315289"/>
            <a:ext cx="1334799" cy="2212039"/>
            <a:chOff x="749313" y="2832300"/>
            <a:chExt cx="1284466" cy="2128432"/>
          </a:xfrm>
        </p:grpSpPr>
        <p:sp>
          <p:nvSpPr>
            <p:cNvPr id="1405" name="Google Shape;1405;p61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rgbClr val="FFB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1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1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1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1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1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1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1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1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1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1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1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7" name="Google Shape;1417;p61"/>
          <p:cNvGrpSpPr/>
          <p:nvPr/>
        </p:nvGrpSpPr>
        <p:grpSpPr>
          <a:xfrm rot="1027778">
            <a:off x="-57612" y="-285667"/>
            <a:ext cx="1941889" cy="2132141"/>
            <a:chOff x="-312899" y="-249103"/>
            <a:chExt cx="2297003" cy="2521761"/>
          </a:xfrm>
        </p:grpSpPr>
        <p:sp>
          <p:nvSpPr>
            <p:cNvPr id="1418" name="Google Shape;1418;p61"/>
            <p:cNvSpPr/>
            <p:nvPr/>
          </p:nvSpPr>
          <p:spPr>
            <a:xfrm rot="624563">
              <a:off x="597352" y="-185837"/>
              <a:ext cx="742269" cy="460650"/>
            </a:xfrm>
            <a:custGeom>
              <a:rect b="b" l="l" r="r" t="t"/>
              <a:pathLst>
                <a:path extrusionOk="0" h="14077" w="22683">
                  <a:moveTo>
                    <a:pt x="1034" y="0"/>
                  </a:moveTo>
                  <a:cubicBezTo>
                    <a:pt x="500" y="0"/>
                    <a:pt x="0" y="500"/>
                    <a:pt x="33" y="1001"/>
                  </a:cubicBezTo>
                  <a:lnTo>
                    <a:pt x="33" y="1134"/>
                  </a:lnTo>
                  <a:cubicBezTo>
                    <a:pt x="0" y="1234"/>
                    <a:pt x="0" y="1301"/>
                    <a:pt x="0" y="1434"/>
                  </a:cubicBezTo>
                  <a:cubicBezTo>
                    <a:pt x="33" y="5104"/>
                    <a:pt x="234" y="8773"/>
                    <a:pt x="367" y="12442"/>
                  </a:cubicBezTo>
                  <a:cubicBezTo>
                    <a:pt x="400" y="13009"/>
                    <a:pt x="834" y="13410"/>
                    <a:pt x="1368" y="13443"/>
                  </a:cubicBezTo>
                  <a:cubicBezTo>
                    <a:pt x="8072" y="13910"/>
                    <a:pt x="14811" y="14077"/>
                    <a:pt x="21515" y="14077"/>
                  </a:cubicBezTo>
                  <a:cubicBezTo>
                    <a:pt x="22049" y="14077"/>
                    <a:pt x="22516" y="13610"/>
                    <a:pt x="22516" y="13076"/>
                  </a:cubicBezTo>
                  <a:cubicBezTo>
                    <a:pt x="22683" y="9107"/>
                    <a:pt x="22683" y="5137"/>
                    <a:pt x="22650" y="1168"/>
                  </a:cubicBezTo>
                  <a:cubicBezTo>
                    <a:pt x="22650" y="634"/>
                    <a:pt x="22183" y="167"/>
                    <a:pt x="21649" y="167"/>
                  </a:cubicBezTo>
                  <a:cubicBezTo>
                    <a:pt x="18953" y="193"/>
                    <a:pt x="16263" y="214"/>
                    <a:pt x="13577" y="214"/>
                  </a:cubicBezTo>
                  <a:cubicBezTo>
                    <a:pt x="9384" y="214"/>
                    <a:pt x="5203" y="163"/>
                    <a:pt x="1034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1"/>
            <p:cNvSpPr/>
            <p:nvPr/>
          </p:nvSpPr>
          <p:spPr>
            <a:xfrm rot="624563">
              <a:off x="1452622" y="-47153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rgbClr val="71BC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1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1"/>
            <p:cNvSpPr/>
            <p:nvPr/>
          </p:nvSpPr>
          <p:spPr>
            <a:xfrm rot="624563">
              <a:off x="290368" y="-104042"/>
              <a:ext cx="562191" cy="650610"/>
            </a:xfrm>
            <a:custGeom>
              <a:rect b="b" l="l" r="r" t="t"/>
              <a:pathLst>
                <a:path extrusionOk="0" h="19882" w="17180">
                  <a:moveTo>
                    <a:pt x="15545" y="0"/>
                  </a:moveTo>
                  <a:cubicBezTo>
                    <a:pt x="15344" y="0"/>
                    <a:pt x="15144" y="34"/>
                    <a:pt x="14911" y="134"/>
                  </a:cubicBezTo>
                  <a:cubicBezTo>
                    <a:pt x="14711" y="200"/>
                    <a:pt x="14544" y="301"/>
                    <a:pt x="14377" y="467"/>
                  </a:cubicBezTo>
                  <a:cubicBezTo>
                    <a:pt x="14210" y="634"/>
                    <a:pt x="14144" y="801"/>
                    <a:pt x="14044" y="1001"/>
                  </a:cubicBezTo>
                  <a:cubicBezTo>
                    <a:pt x="13977" y="1201"/>
                    <a:pt x="13877" y="1435"/>
                    <a:pt x="13910" y="1635"/>
                  </a:cubicBezTo>
                  <a:cubicBezTo>
                    <a:pt x="13910" y="1768"/>
                    <a:pt x="13977" y="1835"/>
                    <a:pt x="13977" y="1968"/>
                  </a:cubicBezTo>
                  <a:cubicBezTo>
                    <a:pt x="13710" y="2269"/>
                    <a:pt x="13410" y="2602"/>
                    <a:pt x="13176" y="2936"/>
                  </a:cubicBezTo>
                  <a:cubicBezTo>
                    <a:pt x="12576" y="3636"/>
                    <a:pt x="12009" y="4337"/>
                    <a:pt x="11375" y="5037"/>
                  </a:cubicBezTo>
                  <a:cubicBezTo>
                    <a:pt x="10241" y="6438"/>
                    <a:pt x="9073" y="7806"/>
                    <a:pt x="7973" y="9174"/>
                  </a:cubicBezTo>
                  <a:cubicBezTo>
                    <a:pt x="5871" y="11709"/>
                    <a:pt x="3703" y="14177"/>
                    <a:pt x="1601" y="16679"/>
                  </a:cubicBezTo>
                  <a:cubicBezTo>
                    <a:pt x="1401" y="16679"/>
                    <a:pt x="1234" y="16712"/>
                    <a:pt x="1034" y="16812"/>
                  </a:cubicBezTo>
                  <a:cubicBezTo>
                    <a:pt x="834" y="16879"/>
                    <a:pt x="667" y="16979"/>
                    <a:pt x="501" y="17146"/>
                  </a:cubicBezTo>
                  <a:cubicBezTo>
                    <a:pt x="334" y="17313"/>
                    <a:pt x="234" y="17479"/>
                    <a:pt x="167" y="17680"/>
                  </a:cubicBezTo>
                  <a:cubicBezTo>
                    <a:pt x="67" y="17880"/>
                    <a:pt x="0" y="18080"/>
                    <a:pt x="34" y="18313"/>
                  </a:cubicBezTo>
                  <a:cubicBezTo>
                    <a:pt x="34" y="18413"/>
                    <a:pt x="67" y="18580"/>
                    <a:pt x="67" y="18714"/>
                  </a:cubicBezTo>
                  <a:cubicBezTo>
                    <a:pt x="167" y="19014"/>
                    <a:pt x="300" y="19214"/>
                    <a:pt x="501" y="19414"/>
                  </a:cubicBezTo>
                  <a:cubicBezTo>
                    <a:pt x="634" y="19514"/>
                    <a:pt x="701" y="19581"/>
                    <a:pt x="834" y="19681"/>
                  </a:cubicBezTo>
                  <a:cubicBezTo>
                    <a:pt x="1068" y="19848"/>
                    <a:pt x="1368" y="19881"/>
                    <a:pt x="1668" y="19881"/>
                  </a:cubicBezTo>
                  <a:cubicBezTo>
                    <a:pt x="1868" y="19881"/>
                    <a:pt x="2068" y="19848"/>
                    <a:pt x="2302" y="19748"/>
                  </a:cubicBezTo>
                  <a:cubicBezTo>
                    <a:pt x="2502" y="19681"/>
                    <a:pt x="2669" y="19581"/>
                    <a:pt x="2836" y="19414"/>
                  </a:cubicBezTo>
                  <a:cubicBezTo>
                    <a:pt x="3002" y="19247"/>
                    <a:pt x="3069" y="19081"/>
                    <a:pt x="3169" y="18880"/>
                  </a:cubicBezTo>
                  <a:cubicBezTo>
                    <a:pt x="3236" y="18680"/>
                    <a:pt x="3336" y="18480"/>
                    <a:pt x="3269" y="18247"/>
                  </a:cubicBezTo>
                  <a:cubicBezTo>
                    <a:pt x="3269" y="18147"/>
                    <a:pt x="3236" y="17980"/>
                    <a:pt x="3236" y="17846"/>
                  </a:cubicBezTo>
                  <a:cubicBezTo>
                    <a:pt x="3236" y="17813"/>
                    <a:pt x="3236" y="17813"/>
                    <a:pt x="3202" y="17813"/>
                  </a:cubicBezTo>
                  <a:cubicBezTo>
                    <a:pt x="5304" y="15378"/>
                    <a:pt x="7339" y="12876"/>
                    <a:pt x="9374" y="10474"/>
                  </a:cubicBezTo>
                  <a:cubicBezTo>
                    <a:pt x="10541" y="9107"/>
                    <a:pt x="11709" y="7672"/>
                    <a:pt x="12876" y="6238"/>
                  </a:cubicBezTo>
                  <a:cubicBezTo>
                    <a:pt x="13476" y="5538"/>
                    <a:pt x="14010" y="4870"/>
                    <a:pt x="14577" y="4170"/>
                  </a:cubicBezTo>
                  <a:cubicBezTo>
                    <a:pt x="14844" y="3870"/>
                    <a:pt x="15078" y="3536"/>
                    <a:pt x="15344" y="3203"/>
                  </a:cubicBezTo>
                  <a:lnTo>
                    <a:pt x="15511" y="3203"/>
                  </a:lnTo>
                  <a:cubicBezTo>
                    <a:pt x="15711" y="3203"/>
                    <a:pt x="15912" y="3169"/>
                    <a:pt x="16145" y="3103"/>
                  </a:cubicBezTo>
                  <a:cubicBezTo>
                    <a:pt x="16345" y="3002"/>
                    <a:pt x="16512" y="2936"/>
                    <a:pt x="16679" y="2769"/>
                  </a:cubicBezTo>
                  <a:cubicBezTo>
                    <a:pt x="16846" y="2602"/>
                    <a:pt x="16912" y="2435"/>
                    <a:pt x="17012" y="2202"/>
                  </a:cubicBezTo>
                  <a:cubicBezTo>
                    <a:pt x="17079" y="2002"/>
                    <a:pt x="17179" y="1802"/>
                    <a:pt x="17146" y="1601"/>
                  </a:cubicBezTo>
                  <a:cubicBezTo>
                    <a:pt x="17179" y="1468"/>
                    <a:pt x="17146" y="1335"/>
                    <a:pt x="17146" y="1168"/>
                  </a:cubicBezTo>
                  <a:cubicBezTo>
                    <a:pt x="17046" y="868"/>
                    <a:pt x="16912" y="667"/>
                    <a:pt x="16712" y="467"/>
                  </a:cubicBezTo>
                  <a:cubicBezTo>
                    <a:pt x="16579" y="367"/>
                    <a:pt x="16512" y="301"/>
                    <a:pt x="16379" y="200"/>
                  </a:cubicBezTo>
                  <a:cubicBezTo>
                    <a:pt x="16145" y="34"/>
                    <a:pt x="15845" y="0"/>
                    <a:pt x="1554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61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61"/>
          <p:cNvGrpSpPr/>
          <p:nvPr/>
        </p:nvGrpSpPr>
        <p:grpSpPr>
          <a:xfrm>
            <a:off x="1596187" y="959048"/>
            <a:ext cx="2536665" cy="3225425"/>
            <a:chOff x="9603727" y="1726942"/>
            <a:chExt cx="1402790" cy="1783678"/>
          </a:xfrm>
        </p:grpSpPr>
        <p:sp>
          <p:nvSpPr>
            <p:cNvPr id="1424" name="Google Shape;1424;p61"/>
            <p:cNvSpPr/>
            <p:nvPr/>
          </p:nvSpPr>
          <p:spPr>
            <a:xfrm>
              <a:off x="10110023" y="2495721"/>
              <a:ext cx="135475" cy="138813"/>
            </a:xfrm>
            <a:custGeom>
              <a:rect b="b" l="l" r="r" t="t"/>
              <a:pathLst>
                <a:path extrusionOk="0" h="8067" w="7873">
                  <a:moveTo>
                    <a:pt x="3839" y="1"/>
                  </a:moveTo>
                  <a:cubicBezTo>
                    <a:pt x="3114" y="1"/>
                    <a:pt x="2392" y="206"/>
                    <a:pt x="1763" y="620"/>
                  </a:cubicBezTo>
                  <a:cubicBezTo>
                    <a:pt x="639" y="1502"/>
                    <a:pt x="0" y="2839"/>
                    <a:pt x="91" y="4268"/>
                  </a:cubicBezTo>
                  <a:cubicBezTo>
                    <a:pt x="152" y="5635"/>
                    <a:pt x="821" y="7338"/>
                    <a:pt x="2067" y="8067"/>
                  </a:cubicBezTo>
                  <a:lnTo>
                    <a:pt x="5775" y="8067"/>
                  </a:lnTo>
                  <a:cubicBezTo>
                    <a:pt x="6961" y="7186"/>
                    <a:pt x="7721" y="5818"/>
                    <a:pt x="7812" y="4328"/>
                  </a:cubicBezTo>
                  <a:cubicBezTo>
                    <a:pt x="7873" y="2839"/>
                    <a:pt x="7143" y="1441"/>
                    <a:pt x="5897" y="590"/>
                  </a:cubicBezTo>
                  <a:cubicBezTo>
                    <a:pt x="5265" y="198"/>
                    <a:pt x="4550" y="1"/>
                    <a:pt x="3839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1"/>
            <p:cNvSpPr/>
            <p:nvPr/>
          </p:nvSpPr>
          <p:spPr>
            <a:xfrm>
              <a:off x="10173829" y="2498010"/>
              <a:ext cx="7348" cy="139140"/>
            </a:xfrm>
            <a:custGeom>
              <a:rect b="b" l="l" r="r" t="t"/>
              <a:pathLst>
                <a:path extrusionOk="0" h="8086" w="427">
                  <a:moveTo>
                    <a:pt x="31" y="1"/>
                  </a:moveTo>
                  <a:cubicBezTo>
                    <a:pt x="0" y="92"/>
                    <a:pt x="0" y="214"/>
                    <a:pt x="31" y="305"/>
                  </a:cubicBezTo>
                  <a:cubicBezTo>
                    <a:pt x="31" y="548"/>
                    <a:pt x="61" y="821"/>
                    <a:pt x="61" y="1186"/>
                  </a:cubicBezTo>
                  <a:cubicBezTo>
                    <a:pt x="122" y="1916"/>
                    <a:pt x="183" y="2919"/>
                    <a:pt x="244" y="4043"/>
                  </a:cubicBezTo>
                  <a:cubicBezTo>
                    <a:pt x="274" y="5138"/>
                    <a:pt x="335" y="6171"/>
                    <a:pt x="335" y="6901"/>
                  </a:cubicBezTo>
                  <a:cubicBezTo>
                    <a:pt x="365" y="7235"/>
                    <a:pt x="365" y="7539"/>
                    <a:pt x="365" y="7752"/>
                  </a:cubicBezTo>
                  <a:cubicBezTo>
                    <a:pt x="335" y="7873"/>
                    <a:pt x="365" y="7964"/>
                    <a:pt x="365" y="8086"/>
                  </a:cubicBezTo>
                  <a:cubicBezTo>
                    <a:pt x="396" y="7964"/>
                    <a:pt x="396" y="7873"/>
                    <a:pt x="426" y="7752"/>
                  </a:cubicBezTo>
                  <a:lnTo>
                    <a:pt x="426" y="6901"/>
                  </a:lnTo>
                  <a:cubicBezTo>
                    <a:pt x="426" y="6141"/>
                    <a:pt x="396" y="5138"/>
                    <a:pt x="365" y="4013"/>
                  </a:cubicBezTo>
                  <a:cubicBezTo>
                    <a:pt x="304" y="2919"/>
                    <a:pt x="244" y="1885"/>
                    <a:pt x="152" y="1156"/>
                  </a:cubicBezTo>
                  <a:cubicBezTo>
                    <a:pt x="122" y="791"/>
                    <a:pt x="92" y="517"/>
                    <a:pt x="61" y="305"/>
                  </a:cubicBezTo>
                  <a:cubicBezTo>
                    <a:pt x="61" y="18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1"/>
            <p:cNvSpPr/>
            <p:nvPr/>
          </p:nvSpPr>
          <p:spPr>
            <a:xfrm>
              <a:off x="10102693" y="2561488"/>
              <a:ext cx="15194" cy="2443"/>
            </a:xfrm>
            <a:custGeom>
              <a:rect b="b" l="l" r="r" t="t"/>
              <a:pathLst>
                <a:path extrusionOk="0" h="142" w="883">
                  <a:moveTo>
                    <a:pt x="183" y="0"/>
                  </a:moveTo>
                  <a:cubicBezTo>
                    <a:pt x="74" y="0"/>
                    <a:pt x="1" y="15"/>
                    <a:pt x="1" y="50"/>
                  </a:cubicBezTo>
                  <a:cubicBezTo>
                    <a:pt x="1" y="81"/>
                    <a:pt x="183" y="111"/>
                    <a:pt x="426" y="142"/>
                  </a:cubicBezTo>
                  <a:cubicBezTo>
                    <a:pt x="669" y="142"/>
                    <a:pt x="882" y="142"/>
                    <a:pt x="882" y="111"/>
                  </a:cubicBezTo>
                  <a:cubicBezTo>
                    <a:pt x="761" y="50"/>
                    <a:pt x="609" y="20"/>
                    <a:pt x="457" y="20"/>
                  </a:cubicBezTo>
                  <a:cubicBezTo>
                    <a:pt x="356" y="7"/>
                    <a:pt x="260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1"/>
            <p:cNvSpPr/>
            <p:nvPr/>
          </p:nvSpPr>
          <p:spPr>
            <a:xfrm>
              <a:off x="10106358" y="2536004"/>
              <a:ext cx="13095" cy="6091"/>
            </a:xfrm>
            <a:custGeom>
              <a:rect b="b" l="l" r="r" t="t"/>
              <a:pathLst>
                <a:path extrusionOk="0" h="354" w="761">
                  <a:moveTo>
                    <a:pt x="59" y="1"/>
                  </a:moveTo>
                  <a:cubicBezTo>
                    <a:pt x="41" y="1"/>
                    <a:pt x="31" y="4"/>
                    <a:pt x="31" y="12"/>
                  </a:cubicBezTo>
                  <a:cubicBezTo>
                    <a:pt x="0" y="42"/>
                    <a:pt x="183" y="164"/>
                    <a:pt x="365" y="224"/>
                  </a:cubicBezTo>
                  <a:cubicBezTo>
                    <a:pt x="515" y="299"/>
                    <a:pt x="665" y="354"/>
                    <a:pt x="714" y="354"/>
                  </a:cubicBezTo>
                  <a:cubicBezTo>
                    <a:pt x="724" y="354"/>
                    <a:pt x="730" y="351"/>
                    <a:pt x="730" y="346"/>
                  </a:cubicBezTo>
                  <a:cubicBezTo>
                    <a:pt x="760" y="316"/>
                    <a:pt x="608" y="224"/>
                    <a:pt x="396" y="133"/>
                  </a:cubicBezTo>
                  <a:cubicBezTo>
                    <a:pt x="256" y="40"/>
                    <a:pt x="117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1"/>
            <p:cNvSpPr/>
            <p:nvPr/>
          </p:nvSpPr>
          <p:spPr>
            <a:xfrm>
              <a:off x="10117337" y="2515200"/>
              <a:ext cx="13628" cy="10651"/>
            </a:xfrm>
            <a:custGeom>
              <a:rect b="b" l="l" r="r" t="t"/>
              <a:pathLst>
                <a:path extrusionOk="0" h="619" w="792">
                  <a:moveTo>
                    <a:pt x="44" y="0"/>
                  </a:moveTo>
                  <a:cubicBezTo>
                    <a:pt x="39" y="0"/>
                    <a:pt x="34" y="2"/>
                    <a:pt x="31" y="5"/>
                  </a:cubicBezTo>
                  <a:cubicBezTo>
                    <a:pt x="1" y="35"/>
                    <a:pt x="122" y="218"/>
                    <a:pt x="335" y="370"/>
                  </a:cubicBezTo>
                  <a:cubicBezTo>
                    <a:pt x="521" y="529"/>
                    <a:pt x="707" y="618"/>
                    <a:pt x="751" y="618"/>
                  </a:cubicBezTo>
                  <a:cubicBezTo>
                    <a:pt x="757" y="618"/>
                    <a:pt x="761" y="617"/>
                    <a:pt x="761" y="613"/>
                  </a:cubicBezTo>
                  <a:cubicBezTo>
                    <a:pt x="791" y="613"/>
                    <a:pt x="609" y="430"/>
                    <a:pt x="396" y="278"/>
                  </a:cubicBezTo>
                  <a:cubicBezTo>
                    <a:pt x="232" y="115"/>
                    <a:pt x="93" y="0"/>
                    <a:pt x="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1"/>
            <p:cNvSpPr/>
            <p:nvPr/>
          </p:nvSpPr>
          <p:spPr>
            <a:xfrm>
              <a:off x="10135645" y="2498991"/>
              <a:ext cx="6298" cy="12114"/>
            </a:xfrm>
            <a:custGeom>
              <a:rect b="b" l="l" r="r" t="t"/>
              <a:pathLst>
                <a:path extrusionOk="0" h="704" w="366">
                  <a:moveTo>
                    <a:pt x="40" y="1"/>
                  </a:moveTo>
                  <a:cubicBezTo>
                    <a:pt x="37" y="1"/>
                    <a:pt x="34" y="2"/>
                    <a:pt x="31" y="5"/>
                  </a:cubicBezTo>
                  <a:cubicBezTo>
                    <a:pt x="1" y="5"/>
                    <a:pt x="31" y="187"/>
                    <a:pt x="122" y="369"/>
                  </a:cubicBezTo>
                  <a:cubicBezTo>
                    <a:pt x="213" y="552"/>
                    <a:pt x="305" y="704"/>
                    <a:pt x="335" y="704"/>
                  </a:cubicBezTo>
                  <a:cubicBezTo>
                    <a:pt x="365" y="673"/>
                    <a:pt x="305" y="521"/>
                    <a:pt x="213" y="309"/>
                  </a:cubicBezTo>
                  <a:cubicBezTo>
                    <a:pt x="158" y="142"/>
                    <a:pt x="77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1"/>
            <p:cNvSpPr/>
            <p:nvPr/>
          </p:nvSpPr>
          <p:spPr>
            <a:xfrm>
              <a:off x="10153954" y="2487032"/>
              <a:ext cx="5248" cy="13095"/>
            </a:xfrm>
            <a:custGeom>
              <a:rect b="b" l="l" r="r" t="t"/>
              <a:pathLst>
                <a:path extrusionOk="0" h="761" w="305">
                  <a:moveTo>
                    <a:pt x="31" y="0"/>
                  </a:moveTo>
                  <a:cubicBezTo>
                    <a:pt x="0" y="31"/>
                    <a:pt x="31" y="183"/>
                    <a:pt x="92" y="426"/>
                  </a:cubicBezTo>
                  <a:cubicBezTo>
                    <a:pt x="152" y="639"/>
                    <a:pt x="244" y="760"/>
                    <a:pt x="274" y="760"/>
                  </a:cubicBezTo>
                  <a:cubicBezTo>
                    <a:pt x="304" y="760"/>
                    <a:pt x="244" y="608"/>
                    <a:pt x="183" y="396"/>
                  </a:cubicBezTo>
                  <a:cubicBezTo>
                    <a:pt x="122" y="183"/>
                    <a:pt x="61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1"/>
            <p:cNvSpPr/>
            <p:nvPr/>
          </p:nvSpPr>
          <p:spPr>
            <a:xfrm>
              <a:off x="10183758" y="2488081"/>
              <a:ext cx="4732" cy="9946"/>
            </a:xfrm>
            <a:custGeom>
              <a:rect b="b" l="l" r="r" t="t"/>
              <a:pathLst>
                <a:path extrusionOk="0" h="578" w="275">
                  <a:moveTo>
                    <a:pt x="244" y="0"/>
                  </a:moveTo>
                  <a:cubicBezTo>
                    <a:pt x="214" y="0"/>
                    <a:pt x="123" y="122"/>
                    <a:pt x="92" y="274"/>
                  </a:cubicBezTo>
                  <a:cubicBezTo>
                    <a:pt x="31" y="426"/>
                    <a:pt x="1" y="547"/>
                    <a:pt x="31" y="578"/>
                  </a:cubicBezTo>
                  <a:cubicBezTo>
                    <a:pt x="62" y="578"/>
                    <a:pt x="153" y="456"/>
                    <a:pt x="183" y="304"/>
                  </a:cubicBezTo>
                  <a:cubicBezTo>
                    <a:pt x="244" y="152"/>
                    <a:pt x="27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1"/>
            <p:cNvSpPr/>
            <p:nvPr/>
          </p:nvSpPr>
          <p:spPr>
            <a:xfrm>
              <a:off x="10201034" y="2497391"/>
              <a:ext cx="8380" cy="7055"/>
            </a:xfrm>
            <a:custGeom>
              <a:rect b="b" l="l" r="r" t="t"/>
              <a:pathLst>
                <a:path extrusionOk="0" h="410" w="487">
                  <a:moveTo>
                    <a:pt x="479" y="0"/>
                  </a:moveTo>
                  <a:cubicBezTo>
                    <a:pt x="446" y="0"/>
                    <a:pt x="318" y="79"/>
                    <a:pt x="213" y="158"/>
                  </a:cubicBezTo>
                  <a:cubicBezTo>
                    <a:pt x="91" y="280"/>
                    <a:pt x="0" y="402"/>
                    <a:pt x="30" y="402"/>
                  </a:cubicBezTo>
                  <a:cubicBezTo>
                    <a:pt x="36" y="407"/>
                    <a:pt x="44" y="409"/>
                    <a:pt x="54" y="409"/>
                  </a:cubicBezTo>
                  <a:cubicBezTo>
                    <a:pt x="103" y="409"/>
                    <a:pt x="203" y="350"/>
                    <a:pt x="304" y="250"/>
                  </a:cubicBezTo>
                  <a:cubicBezTo>
                    <a:pt x="426" y="128"/>
                    <a:pt x="486" y="37"/>
                    <a:pt x="486" y="6"/>
                  </a:cubicBezTo>
                  <a:cubicBezTo>
                    <a:pt x="486" y="2"/>
                    <a:pt x="484" y="0"/>
                    <a:pt x="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1"/>
            <p:cNvSpPr/>
            <p:nvPr/>
          </p:nvSpPr>
          <p:spPr>
            <a:xfrm>
              <a:off x="10219326" y="2509522"/>
              <a:ext cx="8913" cy="6436"/>
            </a:xfrm>
            <a:custGeom>
              <a:rect b="b" l="l" r="r" t="t"/>
              <a:pathLst>
                <a:path extrusionOk="0" h="374" w="518">
                  <a:moveTo>
                    <a:pt x="518" y="0"/>
                  </a:moveTo>
                  <a:cubicBezTo>
                    <a:pt x="518" y="0"/>
                    <a:pt x="366" y="61"/>
                    <a:pt x="244" y="152"/>
                  </a:cubicBezTo>
                  <a:cubicBezTo>
                    <a:pt x="92" y="244"/>
                    <a:pt x="1" y="335"/>
                    <a:pt x="31" y="365"/>
                  </a:cubicBezTo>
                  <a:cubicBezTo>
                    <a:pt x="31" y="371"/>
                    <a:pt x="36" y="373"/>
                    <a:pt x="45" y="373"/>
                  </a:cubicBezTo>
                  <a:cubicBezTo>
                    <a:pt x="84" y="373"/>
                    <a:pt x="205" y="319"/>
                    <a:pt x="305" y="244"/>
                  </a:cubicBezTo>
                  <a:cubicBezTo>
                    <a:pt x="457" y="152"/>
                    <a:pt x="518" y="31"/>
                    <a:pt x="5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1"/>
            <p:cNvSpPr/>
            <p:nvPr/>
          </p:nvSpPr>
          <p:spPr>
            <a:xfrm>
              <a:off x="10229271" y="2527693"/>
              <a:ext cx="12561" cy="6040"/>
            </a:xfrm>
            <a:custGeom>
              <a:rect b="b" l="l" r="r" t="t"/>
              <a:pathLst>
                <a:path extrusionOk="0" h="351" w="730">
                  <a:moveTo>
                    <a:pt x="714" y="0"/>
                  </a:moveTo>
                  <a:cubicBezTo>
                    <a:pt x="665" y="0"/>
                    <a:pt x="515" y="55"/>
                    <a:pt x="365" y="130"/>
                  </a:cubicBezTo>
                  <a:cubicBezTo>
                    <a:pt x="152" y="221"/>
                    <a:pt x="0" y="312"/>
                    <a:pt x="0" y="343"/>
                  </a:cubicBezTo>
                  <a:cubicBezTo>
                    <a:pt x="0" y="348"/>
                    <a:pt x="6" y="351"/>
                    <a:pt x="17" y="351"/>
                  </a:cubicBezTo>
                  <a:cubicBezTo>
                    <a:pt x="66" y="351"/>
                    <a:pt x="220" y="296"/>
                    <a:pt x="396" y="221"/>
                  </a:cubicBezTo>
                  <a:cubicBezTo>
                    <a:pt x="578" y="160"/>
                    <a:pt x="730" y="39"/>
                    <a:pt x="730" y="8"/>
                  </a:cubicBezTo>
                  <a:cubicBezTo>
                    <a:pt x="730" y="3"/>
                    <a:pt x="724" y="0"/>
                    <a:pt x="7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1"/>
            <p:cNvSpPr/>
            <p:nvPr/>
          </p:nvSpPr>
          <p:spPr>
            <a:xfrm>
              <a:off x="10233969" y="2547619"/>
              <a:ext cx="13095" cy="2581"/>
            </a:xfrm>
            <a:custGeom>
              <a:rect b="b" l="l" r="r" t="t"/>
              <a:pathLst>
                <a:path extrusionOk="0" h="150" w="761">
                  <a:moveTo>
                    <a:pt x="675" y="1"/>
                  </a:moveTo>
                  <a:cubicBezTo>
                    <a:pt x="601" y="1"/>
                    <a:pt x="489" y="18"/>
                    <a:pt x="366" y="36"/>
                  </a:cubicBezTo>
                  <a:cubicBezTo>
                    <a:pt x="183" y="36"/>
                    <a:pt x="1" y="97"/>
                    <a:pt x="31" y="127"/>
                  </a:cubicBezTo>
                  <a:cubicBezTo>
                    <a:pt x="47" y="142"/>
                    <a:pt x="92" y="150"/>
                    <a:pt x="161" y="150"/>
                  </a:cubicBezTo>
                  <a:cubicBezTo>
                    <a:pt x="229" y="150"/>
                    <a:pt x="320" y="142"/>
                    <a:pt x="427" y="127"/>
                  </a:cubicBezTo>
                  <a:cubicBezTo>
                    <a:pt x="609" y="97"/>
                    <a:pt x="761" y="66"/>
                    <a:pt x="761" y="36"/>
                  </a:cubicBezTo>
                  <a:cubicBezTo>
                    <a:pt x="761" y="10"/>
                    <a:pt x="728" y="1"/>
                    <a:pt x="6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1"/>
            <p:cNvSpPr/>
            <p:nvPr/>
          </p:nvSpPr>
          <p:spPr>
            <a:xfrm>
              <a:off x="10237634" y="2566874"/>
              <a:ext cx="12579" cy="5627"/>
            </a:xfrm>
            <a:custGeom>
              <a:rect b="b" l="l" r="r" t="t"/>
              <a:pathLst>
                <a:path extrusionOk="0" h="327" w="731">
                  <a:moveTo>
                    <a:pt x="29" y="0"/>
                  </a:moveTo>
                  <a:cubicBezTo>
                    <a:pt x="11" y="0"/>
                    <a:pt x="1" y="4"/>
                    <a:pt x="1" y="11"/>
                  </a:cubicBezTo>
                  <a:cubicBezTo>
                    <a:pt x="1" y="41"/>
                    <a:pt x="122" y="133"/>
                    <a:pt x="335" y="224"/>
                  </a:cubicBezTo>
                  <a:cubicBezTo>
                    <a:pt x="472" y="292"/>
                    <a:pt x="609" y="326"/>
                    <a:pt x="669" y="326"/>
                  </a:cubicBezTo>
                  <a:cubicBezTo>
                    <a:pt x="688" y="326"/>
                    <a:pt x="700" y="323"/>
                    <a:pt x="700" y="315"/>
                  </a:cubicBezTo>
                  <a:cubicBezTo>
                    <a:pt x="730" y="285"/>
                    <a:pt x="578" y="224"/>
                    <a:pt x="396" y="133"/>
                  </a:cubicBezTo>
                  <a:cubicBezTo>
                    <a:pt x="233" y="40"/>
                    <a:pt x="89" y="0"/>
                    <a:pt x="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1"/>
            <p:cNvSpPr/>
            <p:nvPr/>
          </p:nvSpPr>
          <p:spPr>
            <a:xfrm>
              <a:off x="10233969" y="2584770"/>
              <a:ext cx="13628" cy="9103"/>
            </a:xfrm>
            <a:custGeom>
              <a:rect b="b" l="l" r="r" t="t"/>
              <a:pathLst>
                <a:path extrusionOk="0" h="529" w="792">
                  <a:moveTo>
                    <a:pt x="12" y="0"/>
                  </a:moveTo>
                  <a:cubicBezTo>
                    <a:pt x="7" y="0"/>
                    <a:pt x="4" y="2"/>
                    <a:pt x="1" y="4"/>
                  </a:cubicBezTo>
                  <a:cubicBezTo>
                    <a:pt x="1" y="35"/>
                    <a:pt x="123" y="217"/>
                    <a:pt x="335" y="339"/>
                  </a:cubicBezTo>
                  <a:cubicBezTo>
                    <a:pt x="513" y="465"/>
                    <a:pt x="711" y="529"/>
                    <a:pt x="772" y="529"/>
                  </a:cubicBezTo>
                  <a:cubicBezTo>
                    <a:pt x="785" y="529"/>
                    <a:pt x="791" y="526"/>
                    <a:pt x="791" y="521"/>
                  </a:cubicBezTo>
                  <a:cubicBezTo>
                    <a:pt x="791" y="491"/>
                    <a:pt x="578" y="369"/>
                    <a:pt x="396" y="248"/>
                  </a:cubicBezTo>
                  <a:cubicBezTo>
                    <a:pt x="202" y="137"/>
                    <a:pt x="59" y="0"/>
                    <a:pt x="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1"/>
            <p:cNvSpPr/>
            <p:nvPr/>
          </p:nvSpPr>
          <p:spPr>
            <a:xfrm>
              <a:off x="10226140" y="2602029"/>
              <a:ext cx="10462" cy="10651"/>
            </a:xfrm>
            <a:custGeom>
              <a:rect b="b" l="l" r="r" t="t"/>
              <a:pathLst>
                <a:path extrusionOk="0" h="619" w="608">
                  <a:moveTo>
                    <a:pt x="40" y="1"/>
                  </a:moveTo>
                  <a:cubicBezTo>
                    <a:pt x="36" y="1"/>
                    <a:pt x="33" y="2"/>
                    <a:pt x="30" y="4"/>
                  </a:cubicBezTo>
                  <a:cubicBezTo>
                    <a:pt x="0" y="35"/>
                    <a:pt x="91" y="187"/>
                    <a:pt x="243" y="369"/>
                  </a:cubicBezTo>
                  <a:cubicBezTo>
                    <a:pt x="402" y="528"/>
                    <a:pt x="538" y="618"/>
                    <a:pt x="591" y="618"/>
                  </a:cubicBezTo>
                  <a:cubicBezTo>
                    <a:pt x="598" y="618"/>
                    <a:pt x="604" y="616"/>
                    <a:pt x="608" y="612"/>
                  </a:cubicBezTo>
                  <a:cubicBezTo>
                    <a:pt x="608" y="612"/>
                    <a:pt x="486" y="460"/>
                    <a:pt x="334" y="278"/>
                  </a:cubicBezTo>
                  <a:cubicBezTo>
                    <a:pt x="196" y="139"/>
                    <a:pt x="8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1"/>
            <p:cNvSpPr/>
            <p:nvPr/>
          </p:nvSpPr>
          <p:spPr>
            <a:xfrm>
              <a:off x="10117870" y="2615038"/>
              <a:ext cx="14661" cy="7468"/>
            </a:xfrm>
            <a:custGeom>
              <a:rect b="b" l="l" r="r" t="t"/>
              <a:pathLst>
                <a:path extrusionOk="0" h="434" w="852">
                  <a:moveTo>
                    <a:pt x="820" y="1"/>
                  </a:moveTo>
                  <a:cubicBezTo>
                    <a:pt x="748" y="1"/>
                    <a:pt x="572" y="60"/>
                    <a:pt x="395" y="160"/>
                  </a:cubicBezTo>
                  <a:cubicBezTo>
                    <a:pt x="183" y="282"/>
                    <a:pt x="0" y="404"/>
                    <a:pt x="0" y="434"/>
                  </a:cubicBezTo>
                  <a:cubicBezTo>
                    <a:pt x="183" y="404"/>
                    <a:pt x="334" y="373"/>
                    <a:pt x="456" y="282"/>
                  </a:cubicBezTo>
                  <a:cubicBezTo>
                    <a:pt x="669" y="160"/>
                    <a:pt x="851" y="39"/>
                    <a:pt x="851" y="8"/>
                  </a:cubicBezTo>
                  <a:cubicBezTo>
                    <a:pt x="846" y="3"/>
                    <a:pt x="835" y="1"/>
                    <a:pt x="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1"/>
            <p:cNvSpPr/>
            <p:nvPr/>
          </p:nvSpPr>
          <p:spPr>
            <a:xfrm>
              <a:off x="10110540" y="2597710"/>
              <a:ext cx="12579" cy="5592"/>
            </a:xfrm>
            <a:custGeom>
              <a:rect b="b" l="l" r="r" t="t"/>
              <a:pathLst>
                <a:path extrusionOk="0" h="325" w="731">
                  <a:moveTo>
                    <a:pt x="681" y="1"/>
                  </a:moveTo>
                  <a:cubicBezTo>
                    <a:pt x="609" y="1"/>
                    <a:pt x="472" y="35"/>
                    <a:pt x="335" y="104"/>
                  </a:cubicBezTo>
                  <a:cubicBezTo>
                    <a:pt x="153" y="195"/>
                    <a:pt x="1" y="286"/>
                    <a:pt x="31" y="316"/>
                  </a:cubicBezTo>
                  <a:cubicBezTo>
                    <a:pt x="36" y="322"/>
                    <a:pt x="46" y="324"/>
                    <a:pt x="58" y="324"/>
                  </a:cubicBezTo>
                  <a:cubicBezTo>
                    <a:pt x="116" y="324"/>
                    <a:pt x="246" y="270"/>
                    <a:pt x="396" y="195"/>
                  </a:cubicBezTo>
                  <a:cubicBezTo>
                    <a:pt x="578" y="134"/>
                    <a:pt x="730" y="43"/>
                    <a:pt x="730" y="12"/>
                  </a:cubicBezTo>
                  <a:cubicBezTo>
                    <a:pt x="722" y="5"/>
                    <a:pt x="705" y="1"/>
                    <a:pt x="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1"/>
            <p:cNvSpPr/>
            <p:nvPr/>
          </p:nvSpPr>
          <p:spPr>
            <a:xfrm>
              <a:off x="10101643" y="2581828"/>
              <a:ext cx="14145" cy="2891"/>
            </a:xfrm>
            <a:custGeom>
              <a:rect b="b" l="l" r="r" t="t"/>
              <a:pathLst>
                <a:path extrusionOk="0" h="168" w="822">
                  <a:moveTo>
                    <a:pt x="704" y="1"/>
                  </a:moveTo>
                  <a:cubicBezTo>
                    <a:pt x="632" y="1"/>
                    <a:pt x="533" y="8"/>
                    <a:pt x="426" y="23"/>
                  </a:cubicBezTo>
                  <a:cubicBezTo>
                    <a:pt x="214" y="54"/>
                    <a:pt x="1" y="115"/>
                    <a:pt x="31" y="145"/>
                  </a:cubicBezTo>
                  <a:cubicBezTo>
                    <a:pt x="46" y="160"/>
                    <a:pt x="100" y="168"/>
                    <a:pt x="176" y="168"/>
                  </a:cubicBezTo>
                  <a:cubicBezTo>
                    <a:pt x="252" y="168"/>
                    <a:pt x="350" y="160"/>
                    <a:pt x="457" y="145"/>
                  </a:cubicBezTo>
                  <a:cubicBezTo>
                    <a:pt x="670" y="115"/>
                    <a:pt x="822" y="54"/>
                    <a:pt x="822" y="23"/>
                  </a:cubicBezTo>
                  <a:cubicBezTo>
                    <a:pt x="822" y="8"/>
                    <a:pt x="776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1"/>
            <p:cNvSpPr/>
            <p:nvPr/>
          </p:nvSpPr>
          <p:spPr>
            <a:xfrm>
              <a:off x="10125183" y="2573637"/>
              <a:ext cx="13611" cy="2547"/>
            </a:xfrm>
            <a:custGeom>
              <a:rect b="b" l="l" r="r" t="t"/>
              <a:pathLst>
                <a:path extrusionOk="0" h="148" w="791">
                  <a:moveTo>
                    <a:pt x="742" y="1"/>
                  </a:moveTo>
                  <a:cubicBezTo>
                    <a:pt x="669" y="1"/>
                    <a:pt x="525" y="22"/>
                    <a:pt x="396" y="44"/>
                  </a:cubicBezTo>
                  <a:cubicBezTo>
                    <a:pt x="183" y="44"/>
                    <a:pt x="1" y="44"/>
                    <a:pt x="1" y="104"/>
                  </a:cubicBezTo>
                  <a:cubicBezTo>
                    <a:pt x="1" y="126"/>
                    <a:pt x="92" y="147"/>
                    <a:pt x="231" y="147"/>
                  </a:cubicBezTo>
                  <a:cubicBezTo>
                    <a:pt x="289" y="147"/>
                    <a:pt x="355" y="144"/>
                    <a:pt x="426" y="135"/>
                  </a:cubicBezTo>
                  <a:cubicBezTo>
                    <a:pt x="639" y="135"/>
                    <a:pt x="791" y="44"/>
                    <a:pt x="791" y="13"/>
                  </a:cubicBezTo>
                  <a:cubicBezTo>
                    <a:pt x="791" y="4"/>
                    <a:pt x="773" y="1"/>
                    <a:pt x="7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1"/>
            <p:cNvSpPr/>
            <p:nvPr/>
          </p:nvSpPr>
          <p:spPr>
            <a:xfrm>
              <a:off x="10146624" y="2554640"/>
              <a:ext cx="11013" cy="2495"/>
            </a:xfrm>
            <a:custGeom>
              <a:rect b="b" l="l" r="r" t="t"/>
              <a:pathLst>
                <a:path extrusionOk="0" h="145" w="640">
                  <a:moveTo>
                    <a:pt x="556" y="0"/>
                  </a:moveTo>
                  <a:cubicBezTo>
                    <a:pt x="502" y="0"/>
                    <a:pt x="426" y="8"/>
                    <a:pt x="335" y="23"/>
                  </a:cubicBezTo>
                  <a:cubicBezTo>
                    <a:pt x="153" y="23"/>
                    <a:pt x="31" y="53"/>
                    <a:pt x="31" y="84"/>
                  </a:cubicBezTo>
                  <a:cubicBezTo>
                    <a:pt x="1" y="114"/>
                    <a:pt x="153" y="144"/>
                    <a:pt x="335" y="144"/>
                  </a:cubicBezTo>
                  <a:cubicBezTo>
                    <a:pt x="518" y="114"/>
                    <a:pt x="639" y="53"/>
                    <a:pt x="639" y="23"/>
                  </a:cubicBezTo>
                  <a:cubicBezTo>
                    <a:pt x="639" y="8"/>
                    <a:pt x="609" y="0"/>
                    <a:pt x="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1"/>
            <p:cNvSpPr/>
            <p:nvPr/>
          </p:nvSpPr>
          <p:spPr>
            <a:xfrm>
              <a:off x="10150822" y="2535987"/>
              <a:ext cx="10996" cy="4095"/>
            </a:xfrm>
            <a:custGeom>
              <a:rect b="b" l="l" r="r" t="t"/>
              <a:pathLst>
                <a:path extrusionOk="0" h="238" w="639">
                  <a:moveTo>
                    <a:pt x="36" y="0"/>
                  </a:moveTo>
                  <a:cubicBezTo>
                    <a:pt x="13" y="0"/>
                    <a:pt x="0" y="4"/>
                    <a:pt x="0" y="13"/>
                  </a:cubicBezTo>
                  <a:cubicBezTo>
                    <a:pt x="0" y="43"/>
                    <a:pt x="122" y="104"/>
                    <a:pt x="304" y="165"/>
                  </a:cubicBezTo>
                  <a:cubicBezTo>
                    <a:pt x="415" y="209"/>
                    <a:pt x="527" y="237"/>
                    <a:pt x="578" y="237"/>
                  </a:cubicBezTo>
                  <a:cubicBezTo>
                    <a:pt x="597" y="237"/>
                    <a:pt x="608" y="234"/>
                    <a:pt x="608" y="225"/>
                  </a:cubicBezTo>
                  <a:cubicBezTo>
                    <a:pt x="638" y="195"/>
                    <a:pt x="517" y="104"/>
                    <a:pt x="334" y="43"/>
                  </a:cubicBezTo>
                  <a:cubicBezTo>
                    <a:pt x="205" y="22"/>
                    <a:pt x="92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1"/>
            <p:cNvSpPr/>
            <p:nvPr/>
          </p:nvSpPr>
          <p:spPr>
            <a:xfrm>
              <a:off x="10163883" y="2516852"/>
              <a:ext cx="5248" cy="7468"/>
            </a:xfrm>
            <a:custGeom>
              <a:rect b="b" l="l" r="r" t="t"/>
              <a:pathLst>
                <a:path extrusionOk="0" h="434" w="305">
                  <a:moveTo>
                    <a:pt x="31" y="0"/>
                  </a:moveTo>
                  <a:cubicBezTo>
                    <a:pt x="1" y="30"/>
                    <a:pt x="1" y="152"/>
                    <a:pt x="62" y="274"/>
                  </a:cubicBezTo>
                  <a:cubicBezTo>
                    <a:pt x="137" y="374"/>
                    <a:pt x="213" y="433"/>
                    <a:pt x="254" y="433"/>
                  </a:cubicBezTo>
                  <a:cubicBezTo>
                    <a:pt x="262" y="433"/>
                    <a:pt x="269" y="431"/>
                    <a:pt x="275" y="426"/>
                  </a:cubicBezTo>
                  <a:cubicBezTo>
                    <a:pt x="305" y="426"/>
                    <a:pt x="244" y="334"/>
                    <a:pt x="183" y="213"/>
                  </a:cubicBezTo>
                  <a:cubicBezTo>
                    <a:pt x="123" y="91"/>
                    <a:pt x="62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1"/>
            <p:cNvSpPr/>
            <p:nvPr/>
          </p:nvSpPr>
          <p:spPr>
            <a:xfrm>
              <a:off x="10150822" y="2587059"/>
              <a:ext cx="9430" cy="3029"/>
            </a:xfrm>
            <a:custGeom>
              <a:rect b="b" l="l" r="r" t="t"/>
              <a:pathLst>
                <a:path extrusionOk="0" h="176" w="548">
                  <a:moveTo>
                    <a:pt x="437" y="1"/>
                  </a:moveTo>
                  <a:cubicBezTo>
                    <a:pt x="380" y="1"/>
                    <a:pt x="304" y="8"/>
                    <a:pt x="213" y="23"/>
                  </a:cubicBezTo>
                  <a:cubicBezTo>
                    <a:pt x="152" y="23"/>
                    <a:pt x="61" y="54"/>
                    <a:pt x="0" y="84"/>
                  </a:cubicBezTo>
                  <a:lnTo>
                    <a:pt x="10" y="115"/>
                  </a:lnTo>
                  <a:lnTo>
                    <a:pt x="0" y="115"/>
                  </a:lnTo>
                  <a:lnTo>
                    <a:pt x="0" y="175"/>
                  </a:lnTo>
                  <a:cubicBezTo>
                    <a:pt x="10" y="175"/>
                    <a:pt x="20" y="175"/>
                    <a:pt x="30" y="174"/>
                  </a:cubicBezTo>
                  <a:lnTo>
                    <a:pt x="30" y="174"/>
                  </a:lnTo>
                  <a:lnTo>
                    <a:pt x="30" y="175"/>
                  </a:lnTo>
                  <a:cubicBezTo>
                    <a:pt x="31" y="175"/>
                    <a:pt x="31" y="175"/>
                    <a:pt x="32" y="174"/>
                  </a:cubicBezTo>
                  <a:lnTo>
                    <a:pt x="32" y="174"/>
                  </a:lnTo>
                  <a:cubicBezTo>
                    <a:pt x="112" y="169"/>
                    <a:pt x="189" y="145"/>
                    <a:pt x="243" y="145"/>
                  </a:cubicBezTo>
                  <a:cubicBezTo>
                    <a:pt x="426" y="115"/>
                    <a:pt x="547" y="54"/>
                    <a:pt x="547" y="23"/>
                  </a:cubicBezTo>
                  <a:cubicBezTo>
                    <a:pt x="532" y="8"/>
                    <a:pt x="494" y="1"/>
                    <a:pt x="4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1"/>
            <p:cNvSpPr/>
            <p:nvPr/>
          </p:nvSpPr>
          <p:spPr>
            <a:xfrm>
              <a:off x="10149773" y="2613937"/>
              <a:ext cx="14127" cy="5627"/>
            </a:xfrm>
            <a:custGeom>
              <a:rect b="b" l="l" r="r" t="t"/>
              <a:pathLst>
                <a:path extrusionOk="0" h="327" w="821">
                  <a:moveTo>
                    <a:pt x="789" y="0"/>
                  </a:moveTo>
                  <a:cubicBezTo>
                    <a:pt x="728" y="0"/>
                    <a:pt x="585" y="34"/>
                    <a:pt x="426" y="103"/>
                  </a:cubicBezTo>
                  <a:cubicBezTo>
                    <a:pt x="183" y="194"/>
                    <a:pt x="0" y="285"/>
                    <a:pt x="31" y="316"/>
                  </a:cubicBezTo>
                  <a:cubicBezTo>
                    <a:pt x="38" y="323"/>
                    <a:pt x="53" y="327"/>
                    <a:pt x="76" y="327"/>
                  </a:cubicBezTo>
                  <a:cubicBezTo>
                    <a:pt x="143" y="327"/>
                    <a:pt x="274" y="293"/>
                    <a:pt x="456" y="224"/>
                  </a:cubicBezTo>
                  <a:cubicBezTo>
                    <a:pt x="669" y="133"/>
                    <a:pt x="821" y="42"/>
                    <a:pt x="821" y="12"/>
                  </a:cubicBezTo>
                  <a:cubicBezTo>
                    <a:pt x="821" y="4"/>
                    <a:pt x="810" y="0"/>
                    <a:pt x="7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1"/>
            <p:cNvSpPr/>
            <p:nvPr/>
          </p:nvSpPr>
          <p:spPr>
            <a:xfrm>
              <a:off x="10133563" y="2601874"/>
              <a:ext cx="8896" cy="3717"/>
            </a:xfrm>
            <a:custGeom>
              <a:rect b="b" l="l" r="r" t="t"/>
              <a:pathLst>
                <a:path extrusionOk="0" h="216" w="517">
                  <a:moveTo>
                    <a:pt x="482" y="1"/>
                  </a:moveTo>
                  <a:cubicBezTo>
                    <a:pt x="430" y="1"/>
                    <a:pt x="329" y="22"/>
                    <a:pt x="243" y="44"/>
                  </a:cubicBezTo>
                  <a:cubicBezTo>
                    <a:pt x="91" y="105"/>
                    <a:pt x="0" y="165"/>
                    <a:pt x="0" y="196"/>
                  </a:cubicBezTo>
                  <a:cubicBezTo>
                    <a:pt x="0" y="208"/>
                    <a:pt x="21" y="216"/>
                    <a:pt x="56" y="216"/>
                  </a:cubicBezTo>
                  <a:cubicBezTo>
                    <a:pt x="106" y="216"/>
                    <a:pt x="185" y="201"/>
                    <a:pt x="274" y="165"/>
                  </a:cubicBezTo>
                  <a:cubicBezTo>
                    <a:pt x="426" y="105"/>
                    <a:pt x="517" y="44"/>
                    <a:pt x="517" y="13"/>
                  </a:cubicBezTo>
                  <a:cubicBezTo>
                    <a:pt x="517" y="5"/>
                    <a:pt x="504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1"/>
            <p:cNvSpPr/>
            <p:nvPr/>
          </p:nvSpPr>
          <p:spPr>
            <a:xfrm>
              <a:off x="10130414" y="2542337"/>
              <a:ext cx="13611" cy="5059"/>
            </a:xfrm>
            <a:custGeom>
              <a:rect b="b" l="l" r="r" t="t"/>
              <a:pathLst>
                <a:path extrusionOk="0" h="294" w="791">
                  <a:moveTo>
                    <a:pt x="47" y="0"/>
                  </a:moveTo>
                  <a:cubicBezTo>
                    <a:pt x="37" y="0"/>
                    <a:pt x="31" y="3"/>
                    <a:pt x="31" y="8"/>
                  </a:cubicBezTo>
                  <a:cubicBezTo>
                    <a:pt x="1" y="39"/>
                    <a:pt x="153" y="160"/>
                    <a:pt x="396" y="221"/>
                  </a:cubicBezTo>
                  <a:cubicBezTo>
                    <a:pt x="552" y="266"/>
                    <a:pt x="691" y="294"/>
                    <a:pt x="755" y="294"/>
                  </a:cubicBezTo>
                  <a:cubicBezTo>
                    <a:pt x="778" y="294"/>
                    <a:pt x="791" y="290"/>
                    <a:pt x="791" y="282"/>
                  </a:cubicBezTo>
                  <a:cubicBezTo>
                    <a:pt x="791" y="252"/>
                    <a:pt x="639" y="191"/>
                    <a:pt x="426" y="130"/>
                  </a:cubicBezTo>
                  <a:cubicBezTo>
                    <a:pt x="251" y="55"/>
                    <a:pt x="97" y="0"/>
                    <a:pt x="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1"/>
            <p:cNvSpPr/>
            <p:nvPr/>
          </p:nvSpPr>
          <p:spPr>
            <a:xfrm>
              <a:off x="10186373" y="2541287"/>
              <a:ext cx="9963" cy="6573"/>
            </a:xfrm>
            <a:custGeom>
              <a:rect b="b" l="l" r="r" t="t"/>
              <a:pathLst>
                <a:path extrusionOk="0" h="382" w="579">
                  <a:moveTo>
                    <a:pt x="565" y="1"/>
                  </a:moveTo>
                  <a:cubicBezTo>
                    <a:pt x="525" y="1"/>
                    <a:pt x="400" y="55"/>
                    <a:pt x="275" y="130"/>
                  </a:cubicBezTo>
                  <a:cubicBezTo>
                    <a:pt x="123" y="221"/>
                    <a:pt x="1" y="343"/>
                    <a:pt x="31" y="373"/>
                  </a:cubicBezTo>
                  <a:cubicBezTo>
                    <a:pt x="31" y="379"/>
                    <a:pt x="36" y="381"/>
                    <a:pt x="44" y="381"/>
                  </a:cubicBezTo>
                  <a:cubicBezTo>
                    <a:pt x="84" y="381"/>
                    <a:pt x="209" y="322"/>
                    <a:pt x="335" y="221"/>
                  </a:cubicBezTo>
                  <a:cubicBezTo>
                    <a:pt x="487" y="130"/>
                    <a:pt x="578" y="39"/>
                    <a:pt x="578" y="9"/>
                  </a:cubicBezTo>
                  <a:cubicBezTo>
                    <a:pt x="578" y="3"/>
                    <a:pt x="574" y="1"/>
                    <a:pt x="5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1"/>
            <p:cNvSpPr/>
            <p:nvPr/>
          </p:nvSpPr>
          <p:spPr>
            <a:xfrm>
              <a:off x="10190038" y="2568234"/>
              <a:ext cx="8913" cy="2375"/>
            </a:xfrm>
            <a:custGeom>
              <a:rect b="b" l="l" r="r" t="t"/>
              <a:pathLst>
                <a:path extrusionOk="0" h="138" w="518">
                  <a:moveTo>
                    <a:pt x="438" y="0"/>
                  </a:moveTo>
                  <a:cubicBezTo>
                    <a:pt x="388" y="0"/>
                    <a:pt x="320" y="8"/>
                    <a:pt x="244" y="23"/>
                  </a:cubicBezTo>
                  <a:cubicBezTo>
                    <a:pt x="92" y="54"/>
                    <a:pt x="1" y="114"/>
                    <a:pt x="1" y="114"/>
                  </a:cubicBezTo>
                  <a:cubicBezTo>
                    <a:pt x="1" y="130"/>
                    <a:pt x="31" y="137"/>
                    <a:pt x="81" y="137"/>
                  </a:cubicBezTo>
                  <a:cubicBezTo>
                    <a:pt x="130" y="137"/>
                    <a:pt x="198" y="130"/>
                    <a:pt x="274" y="114"/>
                  </a:cubicBezTo>
                  <a:cubicBezTo>
                    <a:pt x="426" y="84"/>
                    <a:pt x="517" y="54"/>
                    <a:pt x="517" y="23"/>
                  </a:cubicBezTo>
                  <a:cubicBezTo>
                    <a:pt x="517" y="8"/>
                    <a:pt x="487" y="0"/>
                    <a:pt x="4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1"/>
            <p:cNvSpPr/>
            <p:nvPr/>
          </p:nvSpPr>
          <p:spPr>
            <a:xfrm>
              <a:off x="10191088" y="2593529"/>
              <a:ext cx="11529" cy="5644"/>
            </a:xfrm>
            <a:custGeom>
              <a:rect b="b" l="l" r="r" t="t"/>
              <a:pathLst>
                <a:path extrusionOk="0" h="328" w="670">
                  <a:moveTo>
                    <a:pt x="45" y="1"/>
                  </a:moveTo>
                  <a:cubicBezTo>
                    <a:pt x="23" y="1"/>
                    <a:pt x="8" y="5"/>
                    <a:pt x="1" y="12"/>
                  </a:cubicBezTo>
                  <a:cubicBezTo>
                    <a:pt x="1" y="43"/>
                    <a:pt x="122" y="103"/>
                    <a:pt x="304" y="195"/>
                  </a:cubicBezTo>
                  <a:cubicBezTo>
                    <a:pt x="444" y="287"/>
                    <a:pt x="583" y="327"/>
                    <a:pt x="641" y="327"/>
                  </a:cubicBezTo>
                  <a:cubicBezTo>
                    <a:pt x="659" y="327"/>
                    <a:pt x="669" y="323"/>
                    <a:pt x="669" y="316"/>
                  </a:cubicBezTo>
                  <a:cubicBezTo>
                    <a:pt x="669" y="286"/>
                    <a:pt x="548" y="195"/>
                    <a:pt x="365" y="103"/>
                  </a:cubicBezTo>
                  <a:cubicBezTo>
                    <a:pt x="228" y="35"/>
                    <a:pt x="109" y="1"/>
                    <a:pt x="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1"/>
            <p:cNvSpPr/>
            <p:nvPr/>
          </p:nvSpPr>
          <p:spPr>
            <a:xfrm>
              <a:off x="10188472" y="2620407"/>
              <a:ext cx="7864" cy="7864"/>
            </a:xfrm>
            <a:custGeom>
              <a:rect b="b" l="l" r="r" t="t"/>
              <a:pathLst>
                <a:path extrusionOk="0" h="457" w="457">
                  <a:moveTo>
                    <a:pt x="31" y="0"/>
                  </a:moveTo>
                  <a:cubicBezTo>
                    <a:pt x="1" y="31"/>
                    <a:pt x="61" y="152"/>
                    <a:pt x="153" y="274"/>
                  </a:cubicBezTo>
                  <a:cubicBezTo>
                    <a:pt x="274" y="395"/>
                    <a:pt x="365" y="456"/>
                    <a:pt x="396" y="456"/>
                  </a:cubicBezTo>
                  <a:cubicBezTo>
                    <a:pt x="456" y="456"/>
                    <a:pt x="365" y="335"/>
                    <a:pt x="244" y="213"/>
                  </a:cubicBezTo>
                  <a:cubicBezTo>
                    <a:pt x="153" y="92"/>
                    <a:pt x="61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1"/>
            <p:cNvSpPr/>
            <p:nvPr/>
          </p:nvSpPr>
          <p:spPr>
            <a:xfrm>
              <a:off x="10186907" y="2521343"/>
              <a:ext cx="6814" cy="4095"/>
            </a:xfrm>
            <a:custGeom>
              <a:rect b="b" l="l" r="r" t="t"/>
              <a:pathLst>
                <a:path extrusionOk="0" h="238" w="396">
                  <a:moveTo>
                    <a:pt x="377" y="1"/>
                  </a:moveTo>
                  <a:cubicBezTo>
                    <a:pt x="344" y="1"/>
                    <a:pt x="272" y="29"/>
                    <a:pt x="183" y="73"/>
                  </a:cubicBezTo>
                  <a:cubicBezTo>
                    <a:pt x="92" y="134"/>
                    <a:pt x="0" y="195"/>
                    <a:pt x="0" y="225"/>
                  </a:cubicBezTo>
                  <a:cubicBezTo>
                    <a:pt x="0" y="234"/>
                    <a:pt x="11" y="238"/>
                    <a:pt x="29" y="238"/>
                  </a:cubicBezTo>
                  <a:cubicBezTo>
                    <a:pt x="72" y="238"/>
                    <a:pt x="158" y="216"/>
                    <a:pt x="244" y="195"/>
                  </a:cubicBezTo>
                  <a:cubicBezTo>
                    <a:pt x="365" y="134"/>
                    <a:pt x="396" y="43"/>
                    <a:pt x="396" y="13"/>
                  </a:cubicBezTo>
                  <a:cubicBezTo>
                    <a:pt x="396" y="4"/>
                    <a:pt x="389" y="1"/>
                    <a:pt x="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1"/>
            <p:cNvSpPr/>
            <p:nvPr/>
          </p:nvSpPr>
          <p:spPr>
            <a:xfrm>
              <a:off x="10208347" y="2548531"/>
              <a:ext cx="10996" cy="2547"/>
            </a:xfrm>
            <a:custGeom>
              <a:rect b="b" l="l" r="r" t="t"/>
              <a:pathLst>
                <a:path extrusionOk="0" h="148" w="639">
                  <a:moveTo>
                    <a:pt x="603" y="1"/>
                  </a:moveTo>
                  <a:cubicBezTo>
                    <a:pt x="547" y="1"/>
                    <a:pt x="434" y="22"/>
                    <a:pt x="305" y="44"/>
                  </a:cubicBezTo>
                  <a:cubicBezTo>
                    <a:pt x="153" y="44"/>
                    <a:pt x="1" y="74"/>
                    <a:pt x="1" y="104"/>
                  </a:cubicBezTo>
                  <a:cubicBezTo>
                    <a:pt x="1" y="126"/>
                    <a:pt x="77" y="147"/>
                    <a:pt x="186" y="147"/>
                  </a:cubicBezTo>
                  <a:cubicBezTo>
                    <a:pt x="231" y="147"/>
                    <a:pt x="282" y="144"/>
                    <a:pt x="335" y="135"/>
                  </a:cubicBezTo>
                  <a:cubicBezTo>
                    <a:pt x="517" y="135"/>
                    <a:pt x="639" y="44"/>
                    <a:pt x="639" y="13"/>
                  </a:cubicBezTo>
                  <a:cubicBezTo>
                    <a:pt x="639" y="4"/>
                    <a:pt x="626" y="1"/>
                    <a:pt x="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1"/>
            <p:cNvSpPr/>
            <p:nvPr/>
          </p:nvSpPr>
          <p:spPr>
            <a:xfrm>
              <a:off x="10202066" y="2524028"/>
              <a:ext cx="12045" cy="4388"/>
            </a:xfrm>
            <a:custGeom>
              <a:rect b="b" l="l" r="r" t="t"/>
              <a:pathLst>
                <a:path extrusionOk="0" h="255" w="700">
                  <a:moveTo>
                    <a:pt x="685" y="0"/>
                  </a:moveTo>
                  <a:cubicBezTo>
                    <a:pt x="642" y="0"/>
                    <a:pt x="509" y="50"/>
                    <a:pt x="335" y="100"/>
                  </a:cubicBezTo>
                  <a:cubicBezTo>
                    <a:pt x="153" y="161"/>
                    <a:pt x="1" y="191"/>
                    <a:pt x="31" y="221"/>
                  </a:cubicBezTo>
                  <a:cubicBezTo>
                    <a:pt x="31" y="245"/>
                    <a:pt x="58" y="254"/>
                    <a:pt x="101" y="254"/>
                  </a:cubicBezTo>
                  <a:cubicBezTo>
                    <a:pt x="171" y="254"/>
                    <a:pt x="283" y="228"/>
                    <a:pt x="396" y="191"/>
                  </a:cubicBezTo>
                  <a:cubicBezTo>
                    <a:pt x="578" y="130"/>
                    <a:pt x="700" y="39"/>
                    <a:pt x="700" y="9"/>
                  </a:cubicBezTo>
                  <a:cubicBezTo>
                    <a:pt x="700" y="3"/>
                    <a:pt x="695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1"/>
            <p:cNvSpPr/>
            <p:nvPr/>
          </p:nvSpPr>
          <p:spPr>
            <a:xfrm>
              <a:off x="10207831" y="2583583"/>
              <a:ext cx="17276" cy="3700"/>
            </a:xfrm>
            <a:custGeom>
              <a:rect b="b" l="l" r="r" t="t"/>
              <a:pathLst>
                <a:path extrusionOk="0" h="215" w="1004">
                  <a:moveTo>
                    <a:pt x="141" y="1"/>
                  </a:moveTo>
                  <a:cubicBezTo>
                    <a:pt x="96" y="1"/>
                    <a:pt x="49" y="4"/>
                    <a:pt x="0" y="13"/>
                  </a:cubicBezTo>
                  <a:cubicBezTo>
                    <a:pt x="239" y="132"/>
                    <a:pt x="497" y="214"/>
                    <a:pt x="774" y="214"/>
                  </a:cubicBezTo>
                  <a:cubicBezTo>
                    <a:pt x="849" y="214"/>
                    <a:pt x="925" y="208"/>
                    <a:pt x="1003" y="195"/>
                  </a:cubicBezTo>
                  <a:cubicBezTo>
                    <a:pt x="851" y="104"/>
                    <a:pt x="669" y="73"/>
                    <a:pt x="487" y="73"/>
                  </a:cubicBezTo>
                  <a:cubicBezTo>
                    <a:pt x="375" y="29"/>
                    <a:pt x="264" y="1"/>
                    <a:pt x="1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1"/>
            <p:cNvSpPr/>
            <p:nvPr/>
          </p:nvSpPr>
          <p:spPr>
            <a:xfrm>
              <a:off x="10204682" y="2611511"/>
              <a:ext cx="11013" cy="10996"/>
            </a:xfrm>
            <a:custGeom>
              <a:rect b="b" l="l" r="r" t="t"/>
              <a:pathLst>
                <a:path extrusionOk="0" h="639" w="640">
                  <a:moveTo>
                    <a:pt x="1" y="1"/>
                  </a:moveTo>
                  <a:cubicBezTo>
                    <a:pt x="1" y="31"/>
                    <a:pt x="62" y="213"/>
                    <a:pt x="274" y="365"/>
                  </a:cubicBezTo>
                  <a:cubicBezTo>
                    <a:pt x="457" y="548"/>
                    <a:pt x="639" y="639"/>
                    <a:pt x="639" y="639"/>
                  </a:cubicBezTo>
                  <a:cubicBezTo>
                    <a:pt x="639" y="609"/>
                    <a:pt x="518" y="457"/>
                    <a:pt x="335" y="305"/>
                  </a:cubicBezTo>
                  <a:cubicBezTo>
                    <a:pt x="183" y="122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1"/>
            <p:cNvSpPr/>
            <p:nvPr/>
          </p:nvSpPr>
          <p:spPr>
            <a:xfrm>
              <a:off x="10130948" y="2495394"/>
              <a:ext cx="42898" cy="139140"/>
            </a:xfrm>
            <a:custGeom>
              <a:rect b="b" l="l" r="r" t="t"/>
              <a:pathLst>
                <a:path extrusionOk="0" h="8086" w="2493">
                  <a:moveTo>
                    <a:pt x="2492" y="1"/>
                  </a:moveTo>
                  <a:cubicBezTo>
                    <a:pt x="2462" y="1"/>
                    <a:pt x="2432" y="1"/>
                    <a:pt x="2401" y="31"/>
                  </a:cubicBezTo>
                  <a:cubicBezTo>
                    <a:pt x="2310" y="62"/>
                    <a:pt x="2219" y="122"/>
                    <a:pt x="2158" y="153"/>
                  </a:cubicBezTo>
                  <a:cubicBezTo>
                    <a:pt x="1885" y="335"/>
                    <a:pt x="1611" y="518"/>
                    <a:pt x="1398" y="761"/>
                  </a:cubicBezTo>
                  <a:cubicBezTo>
                    <a:pt x="638" y="1551"/>
                    <a:pt x="182" y="2554"/>
                    <a:pt x="61" y="3648"/>
                  </a:cubicBezTo>
                  <a:cubicBezTo>
                    <a:pt x="0" y="4256"/>
                    <a:pt x="30" y="4834"/>
                    <a:pt x="152" y="5442"/>
                  </a:cubicBezTo>
                  <a:cubicBezTo>
                    <a:pt x="213" y="5898"/>
                    <a:pt x="334" y="6384"/>
                    <a:pt x="486" y="6840"/>
                  </a:cubicBezTo>
                  <a:cubicBezTo>
                    <a:pt x="608" y="7235"/>
                    <a:pt x="730" y="7539"/>
                    <a:pt x="821" y="7752"/>
                  </a:cubicBezTo>
                  <a:cubicBezTo>
                    <a:pt x="851" y="7873"/>
                    <a:pt x="912" y="7964"/>
                    <a:pt x="942" y="8086"/>
                  </a:cubicBezTo>
                  <a:cubicBezTo>
                    <a:pt x="942" y="7964"/>
                    <a:pt x="912" y="7843"/>
                    <a:pt x="851" y="7752"/>
                  </a:cubicBezTo>
                  <a:cubicBezTo>
                    <a:pt x="790" y="7508"/>
                    <a:pt x="669" y="7205"/>
                    <a:pt x="578" y="6809"/>
                  </a:cubicBezTo>
                  <a:cubicBezTo>
                    <a:pt x="426" y="6353"/>
                    <a:pt x="334" y="5867"/>
                    <a:pt x="243" y="5411"/>
                  </a:cubicBezTo>
                  <a:cubicBezTo>
                    <a:pt x="152" y="4834"/>
                    <a:pt x="122" y="4256"/>
                    <a:pt x="152" y="3679"/>
                  </a:cubicBezTo>
                  <a:cubicBezTo>
                    <a:pt x="274" y="2615"/>
                    <a:pt x="730" y="1612"/>
                    <a:pt x="1459" y="821"/>
                  </a:cubicBezTo>
                  <a:cubicBezTo>
                    <a:pt x="1763" y="518"/>
                    <a:pt x="2128" y="214"/>
                    <a:pt x="2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1"/>
            <p:cNvSpPr/>
            <p:nvPr/>
          </p:nvSpPr>
          <p:spPr>
            <a:xfrm>
              <a:off x="10172263" y="2496048"/>
              <a:ext cx="48663" cy="139536"/>
            </a:xfrm>
            <a:custGeom>
              <a:rect b="b" l="l" r="r" t="t"/>
              <a:pathLst>
                <a:path extrusionOk="0" h="8109" w="2828">
                  <a:moveTo>
                    <a:pt x="46" y="1"/>
                  </a:moveTo>
                  <a:cubicBezTo>
                    <a:pt x="31" y="1"/>
                    <a:pt x="15" y="8"/>
                    <a:pt x="0" y="24"/>
                  </a:cubicBezTo>
                  <a:cubicBezTo>
                    <a:pt x="0" y="24"/>
                    <a:pt x="122" y="54"/>
                    <a:pt x="335" y="145"/>
                  </a:cubicBezTo>
                  <a:cubicBezTo>
                    <a:pt x="639" y="267"/>
                    <a:pt x="943" y="449"/>
                    <a:pt x="1186" y="662"/>
                  </a:cubicBezTo>
                  <a:cubicBezTo>
                    <a:pt x="1550" y="996"/>
                    <a:pt x="1824" y="1422"/>
                    <a:pt x="2037" y="1847"/>
                  </a:cubicBezTo>
                  <a:cubicBezTo>
                    <a:pt x="2310" y="2394"/>
                    <a:pt x="2462" y="3002"/>
                    <a:pt x="2554" y="3610"/>
                  </a:cubicBezTo>
                  <a:cubicBezTo>
                    <a:pt x="2706" y="4704"/>
                    <a:pt x="2584" y="5799"/>
                    <a:pt x="2219" y="6863"/>
                  </a:cubicBezTo>
                  <a:cubicBezTo>
                    <a:pt x="2067" y="7288"/>
                    <a:pt x="1885" y="7714"/>
                    <a:pt x="1702" y="8109"/>
                  </a:cubicBezTo>
                  <a:cubicBezTo>
                    <a:pt x="1763" y="8018"/>
                    <a:pt x="1824" y="7896"/>
                    <a:pt x="1885" y="7805"/>
                  </a:cubicBezTo>
                  <a:cubicBezTo>
                    <a:pt x="1946" y="7683"/>
                    <a:pt x="2037" y="7562"/>
                    <a:pt x="2098" y="7410"/>
                  </a:cubicBezTo>
                  <a:cubicBezTo>
                    <a:pt x="2158" y="7258"/>
                    <a:pt x="2250" y="7075"/>
                    <a:pt x="2310" y="6863"/>
                  </a:cubicBezTo>
                  <a:cubicBezTo>
                    <a:pt x="2706" y="5829"/>
                    <a:pt x="2827" y="4674"/>
                    <a:pt x="2675" y="3580"/>
                  </a:cubicBezTo>
                  <a:cubicBezTo>
                    <a:pt x="2584" y="2942"/>
                    <a:pt x="2402" y="2364"/>
                    <a:pt x="2158" y="1817"/>
                  </a:cubicBezTo>
                  <a:cubicBezTo>
                    <a:pt x="1915" y="1361"/>
                    <a:pt x="1611" y="935"/>
                    <a:pt x="1247" y="601"/>
                  </a:cubicBezTo>
                  <a:cubicBezTo>
                    <a:pt x="973" y="358"/>
                    <a:pt x="699" y="206"/>
                    <a:pt x="365" y="84"/>
                  </a:cubicBezTo>
                  <a:cubicBezTo>
                    <a:pt x="274" y="54"/>
                    <a:pt x="183" y="24"/>
                    <a:pt x="91" y="24"/>
                  </a:cubicBezTo>
                  <a:cubicBezTo>
                    <a:pt x="76" y="8"/>
                    <a:pt x="6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1"/>
            <p:cNvSpPr/>
            <p:nvPr/>
          </p:nvSpPr>
          <p:spPr>
            <a:xfrm>
              <a:off x="10123101" y="2630869"/>
              <a:ext cx="112468" cy="22507"/>
            </a:xfrm>
            <a:custGeom>
              <a:rect b="b" l="l" r="r" t="t"/>
              <a:pathLst>
                <a:path extrusionOk="0" h="1308" w="6536">
                  <a:moveTo>
                    <a:pt x="0" y="0"/>
                  </a:moveTo>
                  <a:lnTo>
                    <a:pt x="0" y="1307"/>
                  </a:lnTo>
                  <a:lnTo>
                    <a:pt x="6535" y="1307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1"/>
            <p:cNvSpPr/>
            <p:nvPr/>
          </p:nvSpPr>
          <p:spPr>
            <a:xfrm>
              <a:off x="10132514" y="2642364"/>
              <a:ext cx="94676" cy="68021"/>
            </a:xfrm>
            <a:custGeom>
              <a:rect b="b" l="l" r="r" t="t"/>
              <a:pathLst>
                <a:path extrusionOk="0" h="3953" w="5502">
                  <a:moveTo>
                    <a:pt x="0" y="1"/>
                  </a:moveTo>
                  <a:lnTo>
                    <a:pt x="365" y="3952"/>
                  </a:lnTo>
                  <a:lnTo>
                    <a:pt x="5107" y="3952"/>
                  </a:lnTo>
                  <a:lnTo>
                    <a:pt x="5502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1"/>
            <p:cNvSpPr/>
            <p:nvPr/>
          </p:nvSpPr>
          <p:spPr>
            <a:xfrm>
              <a:off x="10122568" y="2652826"/>
              <a:ext cx="113002" cy="2117"/>
            </a:xfrm>
            <a:custGeom>
              <a:rect b="b" l="l" r="r" t="t"/>
              <a:pathLst>
                <a:path extrusionOk="0" h="123" w="6567">
                  <a:moveTo>
                    <a:pt x="3283" y="1"/>
                  </a:moveTo>
                  <a:cubicBezTo>
                    <a:pt x="1490" y="1"/>
                    <a:pt x="1" y="1"/>
                    <a:pt x="1" y="62"/>
                  </a:cubicBezTo>
                  <a:cubicBezTo>
                    <a:pt x="1" y="92"/>
                    <a:pt x="1490" y="122"/>
                    <a:pt x="3283" y="122"/>
                  </a:cubicBezTo>
                  <a:cubicBezTo>
                    <a:pt x="5077" y="122"/>
                    <a:pt x="6566" y="92"/>
                    <a:pt x="6566" y="62"/>
                  </a:cubicBezTo>
                  <a:cubicBezTo>
                    <a:pt x="6566" y="31"/>
                    <a:pt x="5107" y="1"/>
                    <a:pt x="32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1"/>
            <p:cNvSpPr/>
            <p:nvPr/>
          </p:nvSpPr>
          <p:spPr>
            <a:xfrm>
              <a:off x="10137745" y="2667469"/>
              <a:ext cx="86313" cy="21991"/>
            </a:xfrm>
            <a:custGeom>
              <a:rect b="b" l="l" r="r" t="t"/>
              <a:pathLst>
                <a:path extrusionOk="0" h="1278" w="5016">
                  <a:moveTo>
                    <a:pt x="3070" y="1"/>
                  </a:moveTo>
                  <a:lnTo>
                    <a:pt x="3040" y="31"/>
                  </a:lnTo>
                  <a:lnTo>
                    <a:pt x="2493" y="548"/>
                  </a:lnTo>
                  <a:lnTo>
                    <a:pt x="1854" y="1100"/>
                  </a:lnTo>
                  <a:lnTo>
                    <a:pt x="1854" y="1100"/>
                  </a:lnTo>
                  <a:lnTo>
                    <a:pt x="790" y="214"/>
                  </a:lnTo>
                  <a:lnTo>
                    <a:pt x="760" y="214"/>
                  </a:lnTo>
                  <a:lnTo>
                    <a:pt x="730" y="244"/>
                  </a:lnTo>
                  <a:lnTo>
                    <a:pt x="183" y="943"/>
                  </a:lnTo>
                  <a:cubicBezTo>
                    <a:pt x="122" y="1034"/>
                    <a:pt x="61" y="1126"/>
                    <a:pt x="0" y="1217"/>
                  </a:cubicBezTo>
                  <a:cubicBezTo>
                    <a:pt x="91" y="1156"/>
                    <a:pt x="152" y="1065"/>
                    <a:pt x="243" y="974"/>
                  </a:cubicBezTo>
                  <a:lnTo>
                    <a:pt x="765" y="336"/>
                  </a:lnTo>
                  <a:lnTo>
                    <a:pt x="765" y="336"/>
                  </a:lnTo>
                  <a:lnTo>
                    <a:pt x="1794" y="1217"/>
                  </a:lnTo>
                  <a:lnTo>
                    <a:pt x="1824" y="1247"/>
                  </a:lnTo>
                  <a:lnTo>
                    <a:pt x="1885" y="1217"/>
                  </a:lnTo>
                  <a:lnTo>
                    <a:pt x="2553" y="639"/>
                  </a:lnTo>
                  <a:lnTo>
                    <a:pt x="3074" y="148"/>
                  </a:lnTo>
                  <a:lnTo>
                    <a:pt x="3074" y="148"/>
                  </a:lnTo>
                  <a:cubicBezTo>
                    <a:pt x="3517" y="477"/>
                    <a:pt x="3931" y="862"/>
                    <a:pt x="4316" y="1247"/>
                  </a:cubicBezTo>
                  <a:lnTo>
                    <a:pt x="4347" y="1278"/>
                  </a:lnTo>
                  <a:lnTo>
                    <a:pt x="4377" y="1247"/>
                  </a:lnTo>
                  <a:cubicBezTo>
                    <a:pt x="4560" y="1065"/>
                    <a:pt x="4742" y="882"/>
                    <a:pt x="4863" y="639"/>
                  </a:cubicBezTo>
                  <a:cubicBezTo>
                    <a:pt x="4924" y="578"/>
                    <a:pt x="4985" y="487"/>
                    <a:pt x="5015" y="396"/>
                  </a:cubicBezTo>
                  <a:lnTo>
                    <a:pt x="5015" y="396"/>
                  </a:lnTo>
                  <a:cubicBezTo>
                    <a:pt x="4812" y="658"/>
                    <a:pt x="4608" y="920"/>
                    <a:pt x="4351" y="1156"/>
                  </a:cubicBezTo>
                  <a:lnTo>
                    <a:pt x="4351" y="1156"/>
                  </a:lnTo>
                  <a:cubicBezTo>
                    <a:pt x="3992" y="742"/>
                    <a:pt x="3576" y="358"/>
                    <a:pt x="3131" y="31"/>
                  </a:cubicBezTo>
                  <a:lnTo>
                    <a:pt x="30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1"/>
            <p:cNvSpPr/>
            <p:nvPr/>
          </p:nvSpPr>
          <p:spPr>
            <a:xfrm>
              <a:off x="9944212" y="2935270"/>
              <a:ext cx="340519" cy="3682"/>
            </a:xfrm>
            <a:custGeom>
              <a:rect b="b" l="l" r="r" t="t"/>
              <a:pathLst>
                <a:path extrusionOk="0" h="214" w="19789">
                  <a:moveTo>
                    <a:pt x="9879" y="0"/>
                  </a:moveTo>
                  <a:cubicBezTo>
                    <a:pt x="4439" y="0"/>
                    <a:pt x="1" y="61"/>
                    <a:pt x="1" y="122"/>
                  </a:cubicBezTo>
                  <a:cubicBezTo>
                    <a:pt x="1" y="152"/>
                    <a:pt x="4439" y="213"/>
                    <a:pt x="9910" y="213"/>
                  </a:cubicBezTo>
                  <a:cubicBezTo>
                    <a:pt x="15351" y="213"/>
                    <a:pt x="19788" y="152"/>
                    <a:pt x="19788" y="122"/>
                  </a:cubicBezTo>
                  <a:cubicBezTo>
                    <a:pt x="19788" y="61"/>
                    <a:pt x="15320" y="0"/>
                    <a:pt x="98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1"/>
            <p:cNvSpPr/>
            <p:nvPr/>
          </p:nvSpPr>
          <p:spPr>
            <a:xfrm>
              <a:off x="10415474" y="2809741"/>
              <a:ext cx="33486" cy="698797"/>
            </a:xfrm>
            <a:custGeom>
              <a:rect b="b" l="l" r="r" t="t"/>
              <a:pathLst>
                <a:path extrusionOk="0" h="40610" w="1946">
                  <a:moveTo>
                    <a:pt x="0" y="1"/>
                  </a:moveTo>
                  <a:lnTo>
                    <a:pt x="0" y="40609"/>
                  </a:lnTo>
                  <a:lnTo>
                    <a:pt x="1946" y="40609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1"/>
            <p:cNvSpPr/>
            <p:nvPr/>
          </p:nvSpPr>
          <p:spPr>
            <a:xfrm>
              <a:off x="9965136" y="2731808"/>
              <a:ext cx="1002148" cy="444074"/>
            </a:xfrm>
            <a:custGeom>
              <a:rect b="b" l="l" r="r" t="t"/>
              <a:pathLst>
                <a:path extrusionOk="0" h="25807" w="58239">
                  <a:moveTo>
                    <a:pt x="1" y="1"/>
                  </a:moveTo>
                  <a:lnTo>
                    <a:pt x="1" y="25806"/>
                  </a:lnTo>
                  <a:lnTo>
                    <a:pt x="58239" y="25806"/>
                  </a:lnTo>
                  <a:lnTo>
                    <a:pt x="58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1"/>
            <p:cNvSpPr/>
            <p:nvPr/>
          </p:nvSpPr>
          <p:spPr>
            <a:xfrm>
              <a:off x="9606859" y="2712983"/>
              <a:ext cx="1399658" cy="74285"/>
            </a:xfrm>
            <a:custGeom>
              <a:rect b="b" l="l" r="r" t="t"/>
              <a:pathLst>
                <a:path extrusionOk="0" h="4317" w="81340">
                  <a:moveTo>
                    <a:pt x="1" y="0"/>
                  </a:moveTo>
                  <a:lnTo>
                    <a:pt x="1" y="4317"/>
                  </a:lnTo>
                  <a:lnTo>
                    <a:pt x="81339" y="4317"/>
                  </a:lnTo>
                  <a:lnTo>
                    <a:pt x="813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1"/>
            <p:cNvSpPr/>
            <p:nvPr/>
          </p:nvSpPr>
          <p:spPr>
            <a:xfrm>
              <a:off x="9627783" y="2750117"/>
              <a:ext cx="303902" cy="425765"/>
            </a:xfrm>
            <a:custGeom>
              <a:rect b="b" l="l" r="r" t="t"/>
              <a:pathLst>
                <a:path extrusionOk="0" h="24743" w="17661">
                  <a:moveTo>
                    <a:pt x="0" y="0"/>
                  </a:moveTo>
                  <a:lnTo>
                    <a:pt x="0" y="24742"/>
                  </a:lnTo>
                  <a:lnTo>
                    <a:pt x="17660" y="24742"/>
                  </a:lnTo>
                  <a:lnTo>
                    <a:pt x="176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1"/>
            <p:cNvSpPr/>
            <p:nvPr/>
          </p:nvSpPr>
          <p:spPr>
            <a:xfrm>
              <a:off x="9603727" y="2780454"/>
              <a:ext cx="1386047" cy="3682"/>
            </a:xfrm>
            <a:custGeom>
              <a:rect b="b" l="l" r="r" t="t"/>
              <a:pathLst>
                <a:path extrusionOk="0" h="214" w="80549">
                  <a:moveTo>
                    <a:pt x="40274" y="0"/>
                  </a:moveTo>
                  <a:cubicBezTo>
                    <a:pt x="18055" y="0"/>
                    <a:pt x="0" y="61"/>
                    <a:pt x="0" y="122"/>
                  </a:cubicBezTo>
                  <a:cubicBezTo>
                    <a:pt x="0" y="152"/>
                    <a:pt x="18055" y="213"/>
                    <a:pt x="40274" y="213"/>
                  </a:cubicBezTo>
                  <a:cubicBezTo>
                    <a:pt x="62524" y="213"/>
                    <a:pt x="80549" y="152"/>
                    <a:pt x="80549" y="122"/>
                  </a:cubicBezTo>
                  <a:cubicBezTo>
                    <a:pt x="80549" y="61"/>
                    <a:pt x="62524" y="0"/>
                    <a:pt x="40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1"/>
            <p:cNvSpPr/>
            <p:nvPr/>
          </p:nvSpPr>
          <p:spPr>
            <a:xfrm>
              <a:off x="9931668" y="2782020"/>
              <a:ext cx="33486" cy="726518"/>
            </a:xfrm>
            <a:custGeom>
              <a:rect b="b" l="l" r="r" t="t"/>
              <a:pathLst>
                <a:path extrusionOk="0" h="42221" w="1946">
                  <a:moveTo>
                    <a:pt x="0" y="1"/>
                  </a:moveTo>
                  <a:lnTo>
                    <a:pt x="0" y="42220"/>
                  </a:lnTo>
                  <a:lnTo>
                    <a:pt x="1946" y="42220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1"/>
            <p:cNvSpPr/>
            <p:nvPr/>
          </p:nvSpPr>
          <p:spPr>
            <a:xfrm>
              <a:off x="9626217" y="2782020"/>
              <a:ext cx="33486" cy="726518"/>
            </a:xfrm>
            <a:custGeom>
              <a:rect b="b" l="l" r="r" t="t"/>
              <a:pathLst>
                <a:path extrusionOk="0" h="42221" w="1946">
                  <a:moveTo>
                    <a:pt x="0" y="1"/>
                  </a:moveTo>
                  <a:lnTo>
                    <a:pt x="0" y="42220"/>
                  </a:lnTo>
                  <a:lnTo>
                    <a:pt x="1945" y="42220"/>
                  </a:lnTo>
                  <a:lnTo>
                    <a:pt x="19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1"/>
            <p:cNvSpPr/>
            <p:nvPr/>
          </p:nvSpPr>
          <p:spPr>
            <a:xfrm>
              <a:off x="10486610" y="1761581"/>
              <a:ext cx="189868" cy="235381"/>
            </a:xfrm>
            <a:custGeom>
              <a:rect b="b" l="l" r="r" t="t"/>
              <a:pathLst>
                <a:path extrusionOk="0" h="13679" w="11034">
                  <a:moveTo>
                    <a:pt x="5684" y="1"/>
                  </a:moveTo>
                  <a:lnTo>
                    <a:pt x="0" y="10700"/>
                  </a:lnTo>
                  <a:cubicBezTo>
                    <a:pt x="517" y="11460"/>
                    <a:pt x="1094" y="12129"/>
                    <a:pt x="1763" y="12737"/>
                  </a:cubicBezTo>
                  <a:cubicBezTo>
                    <a:pt x="2432" y="13344"/>
                    <a:pt x="3313" y="13679"/>
                    <a:pt x="4225" y="13679"/>
                  </a:cubicBezTo>
                  <a:cubicBezTo>
                    <a:pt x="5076" y="13618"/>
                    <a:pt x="5866" y="13192"/>
                    <a:pt x="6626" y="12828"/>
                  </a:cubicBezTo>
                  <a:cubicBezTo>
                    <a:pt x="7204" y="12561"/>
                    <a:pt x="7830" y="12327"/>
                    <a:pt x="8446" y="12327"/>
                  </a:cubicBezTo>
                  <a:cubicBezTo>
                    <a:pt x="8672" y="12327"/>
                    <a:pt x="8898" y="12359"/>
                    <a:pt x="9119" y="12433"/>
                  </a:cubicBezTo>
                  <a:cubicBezTo>
                    <a:pt x="8693" y="12037"/>
                    <a:pt x="8450" y="11460"/>
                    <a:pt x="8511" y="10882"/>
                  </a:cubicBezTo>
                  <a:lnTo>
                    <a:pt x="8511" y="10882"/>
                  </a:lnTo>
                  <a:cubicBezTo>
                    <a:pt x="8697" y="10934"/>
                    <a:pt x="8891" y="10961"/>
                    <a:pt x="9084" y="10961"/>
                  </a:cubicBezTo>
                  <a:cubicBezTo>
                    <a:pt x="9458" y="10961"/>
                    <a:pt x="9832" y="10860"/>
                    <a:pt x="10152" y="10639"/>
                  </a:cubicBezTo>
                  <a:cubicBezTo>
                    <a:pt x="10639" y="10335"/>
                    <a:pt x="10943" y="9819"/>
                    <a:pt x="11034" y="9241"/>
                  </a:cubicBezTo>
                  <a:lnTo>
                    <a:pt x="11034" y="9241"/>
                  </a:lnTo>
                  <a:cubicBezTo>
                    <a:pt x="10838" y="9303"/>
                    <a:pt x="10634" y="9333"/>
                    <a:pt x="10432" y="9333"/>
                  </a:cubicBezTo>
                  <a:cubicBezTo>
                    <a:pt x="10040" y="9333"/>
                    <a:pt x="9653" y="9219"/>
                    <a:pt x="9332" y="8998"/>
                  </a:cubicBezTo>
                  <a:cubicBezTo>
                    <a:pt x="10365" y="8390"/>
                    <a:pt x="10487" y="6961"/>
                    <a:pt x="9544" y="6232"/>
                  </a:cubicBezTo>
                  <a:cubicBezTo>
                    <a:pt x="9149" y="5928"/>
                    <a:pt x="8632" y="5806"/>
                    <a:pt x="8329" y="5411"/>
                  </a:cubicBezTo>
                  <a:cubicBezTo>
                    <a:pt x="7873" y="4834"/>
                    <a:pt x="8085" y="4013"/>
                    <a:pt x="8085" y="3253"/>
                  </a:cubicBezTo>
                  <a:cubicBezTo>
                    <a:pt x="8085" y="1764"/>
                    <a:pt x="7113" y="457"/>
                    <a:pt x="56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1"/>
            <p:cNvSpPr/>
            <p:nvPr/>
          </p:nvSpPr>
          <p:spPr>
            <a:xfrm>
              <a:off x="10418606" y="1770804"/>
              <a:ext cx="179423" cy="319268"/>
            </a:xfrm>
            <a:custGeom>
              <a:rect b="b" l="l" r="r" t="t"/>
              <a:pathLst>
                <a:path extrusionOk="0" h="18554" w="10427">
                  <a:moveTo>
                    <a:pt x="6511" y="0"/>
                  </a:moveTo>
                  <a:cubicBezTo>
                    <a:pt x="6428" y="0"/>
                    <a:pt x="6345" y="4"/>
                    <a:pt x="6262" y="12"/>
                  </a:cubicBezTo>
                  <a:lnTo>
                    <a:pt x="31" y="1076"/>
                  </a:lnTo>
                  <a:lnTo>
                    <a:pt x="31" y="2109"/>
                  </a:lnTo>
                  <a:lnTo>
                    <a:pt x="1" y="15392"/>
                  </a:lnTo>
                  <a:lnTo>
                    <a:pt x="7204" y="18553"/>
                  </a:lnTo>
                  <a:lnTo>
                    <a:pt x="7113" y="13568"/>
                  </a:lnTo>
                  <a:cubicBezTo>
                    <a:pt x="7113" y="13568"/>
                    <a:pt x="9575" y="13204"/>
                    <a:pt x="10153" y="10012"/>
                  </a:cubicBezTo>
                  <a:cubicBezTo>
                    <a:pt x="10426" y="8431"/>
                    <a:pt x="10396" y="5848"/>
                    <a:pt x="10274" y="3720"/>
                  </a:cubicBezTo>
                  <a:cubicBezTo>
                    <a:pt x="10216" y="1888"/>
                    <a:pt x="8349" y="0"/>
                    <a:pt x="6511" y="0"/>
                  </a:cubicBezTo>
                  <a:close/>
                </a:path>
              </a:pathLst>
            </a:custGeom>
            <a:solidFill>
              <a:srgbClr val="EDA6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1"/>
            <p:cNvSpPr/>
            <p:nvPr/>
          </p:nvSpPr>
          <p:spPr>
            <a:xfrm>
              <a:off x="10568724" y="1869334"/>
              <a:ext cx="14127" cy="13663"/>
            </a:xfrm>
            <a:custGeom>
              <a:rect b="b" l="l" r="r" t="t"/>
              <a:pathLst>
                <a:path extrusionOk="0" h="794" w="821">
                  <a:moveTo>
                    <a:pt x="395" y="0"/>
                  </a:moveTo>
                  <a:cubicBezTo>
                    <a:pt x="183" y="31"/>
                    <a:pt x="0" y="213"/>
                    <a:pt x="0" y="426"/>
                  </a:cubicBezTo>
                  <a:cubicBezTo>
                    <a:pt x="0" y="623"/>
                    <a:pt x="157" y="794"/>
                    <a:pt x="349" y="794"/>
                  </a:cubicBezTo>
                  <a:cubicBezTo>
                    <a:pt x="364" y="794"/>
                    <a:pt x="380" y="793"/>
                    <a:pt x="395" y="791"/>
                  </a:cubicBezTo>
                  <a:cubicBezTo>
                    <a:pt x="639" y="791"/>
                    <a:pt x="821" y="608"/>
                    <a:pt x="821" y="395"/>
                  </a:cubicBezTo>
                  <a:cubicBezTo>
                    <a:pt x="821" y="183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1"/>
            <p:cNvSpPr/>
            <p:nvPr/>
          </p:nvSpPr>
          <p:spPr>
            <a:xfrm>
              <a:off x="10556696" y="1849976"/>
              <a:ext cx="29304" cy="8036"/>
            </a:xfrm>
            <a:custGeom>
              <a:rect b="b" l="l" r="r" t="t"/>
              <a:pathLst>
                <a:path extrusionOk="0" h="467" w="1703">
                  <a:moveTo>
                    <a:pt x="882" y="1"/>
                  </a:moveTo>
                  <a:cubicBezTo>
                    <a:pt x="638" y="1"/>
                    <a:pt x="426" y="61"/>
                    <a:pt x="243" y="183"/>
                  </a:cubicBezTo>
                  <a:cubicBezTo>
                    <a:pt x="91" y="305"/>
                    <a:pt x="0" y="365"/>
                    <a:pt x="61" y="426"/>
                  </a:cubicBezTo>
                  <a:cubicBezTo>
                    <a:pt x="68" y="433"/>
                    <a:pt x="78" y="436"/>
                    <a:pt x="90" y="436"/>
                  </a:cubicBezTo>
                  <a:cubicBezTo>
                    <a:pt x="185" y="436"/>
                    <a:pt x="439" y="272"/>
                    <a:pt x="802" y="272"/>
                  </a:cubicBezTo>
                  <a:cubicBezTo>
                    <a:pt x="828" y="272"/>
                    <a:pt x="855" y="272"/>
                    <a:pt x="882" y="274"/>
                  </a:cubicBezTo>
                  <a:cubicBezTo>
                    <a:pt x="1260" y="274"/>
                    <a:pt x="1542" y="466"/>
                    <a:pt x="1643" y="466"/>
                  </a:cubicBezTo>
                  <a:cubicBezTo>
                    <a:pt x="1655" y="466"/>
                    <a:pt x="1665" y="463"/>
                    <a:pt x="1672" y="457"/>
                  </a:cubicBezTo>
                  <a:cubicBezTo>
                    <a:pt x="1702" y="426"/>
                    <a:pt x="1641" y="335"/>
                    <a:pt x="1520" y="213"/>
                  </a:cubicBezTo>
                  <a:cubicBezTo>
                    <a:pt x="1338" y="92"/>
                    <a:pt x="1125" y="1"/>
                    <a:pt x="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1"/>
            <p:cNvSpPr/>
            <p:nvPr/>
          </p:nvSpPr>
          <p:spPr>
            <a:xfrm>
              <a:off x="10501253" y="1869334"/>
              <a:ext cx="14127" cy="13663"/>
            </a:xfrm>
            <a:custGeom>
              <a:rect b="b" l="l" r="r" t="t"/>
              <a:pathLst>
                <a:path extrusionOk="0" h="794" w="821">
                  <a:moveTo>
                    <a:pt x="395" y="0"/>
                  </a:moveTo>
                  <a:cubicBezTo>
                    <a:pt x="183" y="31"/>
                    <a:pt x="0" y="213"/>
                    <a:pt x="0" y="426"/>
                  </a:cubicBezTo>
                  <a:cubicBezTo>
                    <a:pt x="0" y="623"/>
                    <a:pt x="157" y="794"/>
                    <a:pt x="373" y="794"/>
                  </a:cubicBezTo>
                  <a:cubicBezTo>
                    <a:pt x="390" y="794"/>
                    <a:pt x="408" y="793"/>
                    <a:pt x="426" y="791"/>
                  </a:cubicBezTo>
                  <a:cubicBezTo>
                    <a:pt x="638" y="791"/>
                    <a:pt x="821" y="608"/>
                    <a:pt x="821" y="395"/>
                  </a:cubicBezTo>
                  <a:cubicBezTo>
                    <a:pt x="821" y="183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1"/>
            <p:cNvSpPr/>
            <p:nvPr/>
          </p:nvSpPr>
          <p:spPr>
            <a:xfrm>
              <a:off x="10481895" y="1850165"/>
              <a:ext cx="29304" cy="7847"/>
            </a:xfrm>
            <a:custGeom>
              <a:rect b="b" l="l" r="r" t="t"/>
              <a:pathLst>
                <a:path extrusionOk="0" h="456" w="1703">
                  <a:moveTo>
                    <a:pt x="876" y="1"/>
                  </a:moveTo>
                  <a:cubicBezTo>
                    <a:pt x="657" y="1"/>
                    <a:pt x="436" y="69"/>
                    <a:pt x="244" y="202"/>
                  </a:cubicBezTo>
                  <a:cubicBezTo>
                    <a:pt x="92" y="294"/>
                    <a:pt x="1" y="354"/>
                    <a:pt x="61" y="415"/>
                  </a:cubicBezTo>
                  <a:cubicBezTo>
                    <a:pt x="69" y="423"/>
                    <a:pt x="81" y="426"/>
                    <a:pt x="97" y="426"/>
                  </a:cubicBezTo>
                  <a:cubicBezTo>
                    <a:pt x="207" y="426"/>
                    <a:pt x="510" y="263"/>
                    <a:pt x="882" y="263"/>
                  </a:cubicBezTo>
                  <a:cubicBezTo>
                    <a:pt x="1287" y="263"/>
                    <a:pt x="1572" y="455"/>
                    <a:pt x="1652" y="455"/>
                  </a:cubicBezTo>
                  <a:cubicBezTo>
                    <a:pt x="1662" y="455"/>
                    <a:pt x="1669" y="452"/>
                    <a:pt x="1672" y="446"/>
                  </a:cubicBezTo>
                  <a:cubicBezTo>
                    <a:pt x="1703" y="415"/>
                    <a:pt x="1672" y="324"/>
                    <a:pt x="1520" y="233"/>
                  </a:cubicBezTo>
                  <a:cubicBezTo>
                    <a:pt x="1333" y="77"/>
                    <a:pt x="1106" y="1"/>
                    <a:pt x="8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1"/>
            <p:cNvSpPr/>
            <p:nvPr/>
          </p:nvSpPr>
          <p:spPr>
            <a:xfrm>
              <a:off x="10535238" y="1851541"/>
              <a:ext cx="21991" cy="63702"/>
            </a:xfrm>
            <a:custGeom>
              <a:rect b="b" l="l" r="r" t="t"/>
              <a:pathLst>
                <a:path extrusionOk="0" h="3702" w="1278">
                  <a:moveTo>
                    <a:pt x="1" y="1"/>
                  </a:moveTo>
                  <a:lnTo>
                    <a:pt x="1" y="1"/>
                  </a:lnTo>
                  <a:cubicBezTo>
                    <a:pt x="153" y="761"/>
                    <a:pt x="396" y="1521"/>
                    <a:pt x="700" y="2250"/>
                  </a:cubicBezTo>
                  <a:lnTo>
                    <a:pt x="1004" y="3101"/>
                  </a:lnTo>
                  <a:cubicBezTo>
                    <a:pt x="1065" y="3223"/>
                    <a:pt x="1095" y="3314"/>
                    <a:pt x="1095" y="3436"/>
                  </a:cubicBezTo>
                  <a:cubicBezTo>
                    <a:pt x="1065" y="3527"/>
                    <a:pt x="943" y="3557"/>
                    <a:pt x="852" y="3557"/>
                  </a:cubicBezTo>
                  <a:cubicBezTo>
                    <a:pt x="609" y="3557"/>
                    <a:pt x="366" y="3588"/>
                    <a:pt x="122" y="3679"/>
                  </a:cubicBezTo>
                  <a:cubicBezTo>
                    <a:pt x="244" y="3694"/>
                    <a:pt x="366" y="3701"/>
                    <a:pt x="487" y="3701"/>
                  </a:cubicBezTo>
                  <a:cubicBezTo>
                    <a:pt x="609" y="3701"/>
                    <a:pt x="730" y="3694"/>
                    <a:pt x="852" y="3679"/>
                  </a:cubicBezTo>
                  <a:cubicBezTo>
                    <a:pt x="913" y="3679"/>
                    <a:pt x="974" y="3679"/>
                    <a:pt x="1034" y="3648"/>
                  </a:cubicBezTo>
                  <a:cubicBezTo>
                    <a:pt x="1126" y="3618"/>
                    <a:pt x="1186" y="3557"/>
                    <a:pt x="1217" y="3496"/>
                  </a:cubicBezTo>
                  <a:cubicBezTo>
                    <a:pt x="1278" y="3344"/>
                    <a:pt x="1247" y="3192"/>
                    <a:pt x="1186" y="3040"/>
                  </a:cubicBezTo>
                  <a:cubicBezTo>
                    <a:pt x="1095" y="2767"/>
                    <a:pt x="974" y="2493"/>
                    <a:pt x="882" y="2189"/>
                  </a:cubicBezTo>
                  <a:cubicBezTo>
                    <a:pt x="639" y="1429"/>
                    <a:pt x="335" y="700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1"/>
            <p:cNvSpPr/>
            <p:nvPr/>
          </p:nvSpPr>
          <p:spPr>
            <a:xfrm>
              <a:off x="10467767" y="1983351"/>
              <a:ext cx="73769" cy="34862"/>
            </a:xfrm>
            <a:custGeom>
              <a:rect b="b" l="l" r="r" t="t"/>
              <a:pathLst>
                <a:path extrusionOk="0" h="2026" w="4287">
                  <a:moveTo>
                    <a:pt x="1" y="1"/>
                  </a:moveTo>
                  <a:cubicBezTo>
                    <a:pt x="1" y="1"/>
                    <a:pt x="986" y="2025"/>
                    <a:pt x="3812" y="2025"/>
                  </a:cubicBezTo>
                  <a:cubicBezTo>
                    <a:pt x="3965" y="2025"/>
                    <a:pt x="4123" y="2019"/>
                    <a:pt x="4287" y="2007"/>
                  </a:cubicBezTo>
                  <a:lnTo>
                    <a:pt x="4256" y="1216"/>
                  </a:lnTo>
                  <a:cubicBezTo>
                    <a:pt x="2767" y="1216"/>
                    <a:pt x="1277" y="791"/>
                    <a:pt x="1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1"/>
            <p:cNvSpPr/>
            <p:nvPr/>
          </p:nvSpPr>
          <p:spPr>
            <a:xfrm>
              <a:off x="10510666" y="1927306"/>
              <a:ext cx="24073" cy="16708"/>
            </a:xfrm>
            <a:custGeom>
              <a:rect b="b" l="l" r="r" t="t"/>
              <a:pathLst>
                <a:path extrusionOk="0" h="971" w="1399">
                  <a:moveTo>
                    <a:pt x="722" y="1"/>
                  </a:moveTo>
                  <a:cubicBezTo>
                    <a:pt x="694" y="1"/>
                    <a:pt x="667" y="2"/>
                    <a:pt x="639" y="5"/>
                  </a:cubicBezTo>
                  <a:cubicBezTo>
                    <a:pt x="456" y="36"/>
                    <a:pt x="274" y="127"/>
                    <a:pt x="122" y="279"/>
                  </a:cubicBezTo>
                  <a:cubicBezTo>
                    <a:pt x="0" y="431"/>
                    <a:pt x="0" y="643"/>
                    <a:pt x="91" y="795"/>
                  </a:cubicBezTo>
                  <a:cubicBezTo>
                    <a:pt x="204" y="908"/>
                    <a:pt x="350" y="971"/>
                    <a:pt x="505" y="971"/>
                  </a:cubicBezTo>
                  <a:cubicBezTo>
                    <a:pt x="559" y="971"/>
                    <a:pt x="614" y="963"/>
                    <a:pt x="669" y="947"/>
                  </a:cubicBezTo>
                  <a:cubicBezTo>
                    <a:pt x="882" y="887"/>
                    <a:pt x="1064" y="765"/>
                    <a:pt x="1247" y="613"/>
                  </a:cubicBezTo>
                  <a:cubicBezTo>
                    <a:pt x="1277" y="583"/>
                    <a:pt x="1338" y="552"/>
                    <a:pt x="1368" y="492"/>
                  </a:cubicBezTo>
                  <a:cubicBezTo>
                    <a:pt x="1399" y="461"/>
                    <a:pt x="1399" y="370"/>
                    <a:pt x="1368" y="340"/>
                  </a:cubicBezTo>
                  <a:lnTo>
                    <a:pt x="1338" y="309"/>
                  </a:lnTo>
                  <a:cubicBezTo>
                    <a:pt x="1201" y="118"/>
                    <a:pt x="967" y="1"/>
                    <a:pt x="722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1"/>
            <p:cNvSpPr/>
            <p:nvPr/>
          </p:nvSpPr>
          <p:spPr>
            <a:xfrm>
              <a:off x="10513281" y="1919545"/>
              <a:ext cx="25639" cy="21974"/>
            </a:xfrm>
            <a:custGeom>
              <a:rect b="b" l="l" r="r" t="t"/>
              <a:pathLst>
                <a:path extrusionOk="0" h="1277" w="1490">
                  <a:moveTo>
                    <a:pt x="91" y="0"/>
                  </a:moveTo>
                  <a:cubicBezTo>
                    <a:pt x="61" y="0"/>
                    <a:pt x="0" y="122"/>
                    <a:pt x="31" y="304"/>
                  </a:cubicBezTo>
                  <a:cubicBezTo>
                    <a:pt x="61" y="578"/>
                    <a:pt x="183" y="821"/>
                    <a:pt x="395" y="1003"/>
                  </a:cubicBezTo>
                  <a:cubicBezTo>
                    <a:pt x="608" y="1186"/>
                    <a:pt x="882" y="1277"/>
                    <a:pt x="1155" y="1277"/>
                  </a:cubicBezTo>
                  <a:cubicBezTo>
                    <a:pt x="1368" y="1277"/>
                    <a:pt x="1490" y="1277"/>
                    <a:pt x="1490" y="1186"/>
                  </a:cubicBezTo>
                  <a:cubicBezTo>
                    <a:pt x="1490" y="1125"/>
                    <a:pt x="973" y="1155"/>
                    <a:pt x="578" y="821"/>
                  </a:cubicBezTo>
                  <a:cubicBezTo>
                    <a:pt x="152" y="456"/>
                    <a:pt x="183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1"/>
            <p:cNvSpPr/>
            <p:nvPr/>
          </p:nvSpPr>
          <p:spPr>
            <a:xfrm>
              <a:off x="10477713" y="1822065"/>
              <a:ext cx="36101" cy="9998"/>
            </a:xfrm>
            <a:custGeom>
              <a:rect b="b" l="l" r="r" t="t"/>
              <a:pathLst>
                <a:path extrusionOk="0" h="581" w="2098">
                  <a:moveTo>
                    <a:pt x="1227" y="1"/>
                  </a:moveTo>
                  <a:cubicBezTo>
                    <a:pt x="1163" y="1"/>
                    <a:pt x="1098" y="5"/>
                    <a:pt x="1034" y="12"/>
                  </a:cubicBezTo>
                  <a:cubicBezTo>
                    <a:pt x="760" y="42"/>
                    <a:pt x="517" y="133"/>
                    <a:pt x="274" y="255"/>
                  </a:cubicBezTo>
                  <a:cubicBezTo>
                    <a:pt x="122" y="376"/>
                    <a:pt x="0" y="437"/>
                    <a:pt x="61" y="528"/>
                  </a:cubicBezTo>
                  <a:cubicBezTo>
                    <a:pt x="80" y="566"/>
                    <a:pt x="134" y="580"/>
                    <a:pt x="215" y="580"/>
                  </a:cubicBezTo>
                  <a:cubicBezTo>
                    <a:pt x="395" y="580"/>
                    <a:pt x="708" y="510"/>
                    <a:pt x="1064" y="468"/>
                  </a:cubicBezTo>
                  <a:cubicBezTo>
                    <a:pt x="1581" y="407"/>
                    <a:pt x="2037" y="468"/>
                    <a:pt x="2067" y="346"/>
                  </a:cubicBezTo>
                  <a:cubicBezTo>
                    <a:pt x="2098" y="285"/>
                    <a:pt x="2006" y="194"/>
                    <a:pt x="1824" y="133"/>
                  </a:cubicBezTo>
                  <a:cubicBezTo>
                    <a:pt x="1638" y="40"/>
                    <a:pt x="1435" y="1"/>
                    <a:pt x="1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1"/>
            <p:cNvSpPr/>
            <p:nvPr/>
          </p:nvSpPr>
          <p:spPr>
            <a:xfrm>
              <a:off x="10555646" y="1827657"/>
              <a:ext cx="28255" cy="8896"/>
            </a:xfrm>
            <a:custGeom>
              <a:rect b="b" l="l" r="r" t="t"/>
              <a:pathLst>
                <a:path extrusionOk="0" h="517" w="1642">
                  <a:moveTo>
                    <a:pt x="775" y="0"/>
                  </a:moveTo>
                  <a:cubicBezTo>
                    <a:pt x="590" y="0"/>
                    <a:pt x="408" y="47"/>
                    <a:pt x="244" y="143"/>
                  </a:cubicBezTo>
                  <a:cubicBezTo>
                    <a:pt x="61" y="234"/>
                    <a:pt x="0" y="295"/>
                    <a:pt x="61" y="386"/>
                  </a:cubicBezTo>
                  <a:cubicBezTo>
                    <a:pt x="101" y="438"/>
                    <a:pt x="180" y="451"/>
                    <a:pt x="287" y="451"/>
                  </a:cubicBezTo>
                  <a:cubicBezTo>
                    <a:pt x="387" y="451"/>
                    <a:pt x="512" y="440"/>
                    <a:pt x="651" y="440"/>
                  </a:cubicBezTo>
                  <a:cubicBezTo>
                    <a:pt x="706" y="440"/>
                    <a:pt x="763" y="442"/>
                    <a:pt x="821" y="447"/>
                  </a:cubicBezTo>
                  <a:cubicBezTo>
                    <a:pt x="1091" y="467"/>
                    <a:pt x="1318" y="516"/>
                    <a:pt x="1455" y="516"/>
                  </a:cubicBezTo>
                  <a:cubicBezTo>
                    <a:pt x="1518" y="516"/>
                    <a:pt x="1562" y="506"/>
                    <a:pt x="1581" y="477"/>
                  </a:cubicBezTo>
                  <a:cubicBezTo>
                    <a:pt x="1642" y="416"/>
                    <a:pt x="1581" y="325"/>
                    <a:pt x="1429" y="203"/>
                  </a:cubicBezTo>
                  <a:cubicBezTo>
                    <a:pt x="1228" y="70"/>
                    <a:pt x="1000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1"/>
            <p:cNvSpPr/>
            <p:nvPr/>
          </p:nvSpPr>
          <p:spPr>
            <a:xfrm>
              <a:off x="10351135" y="1745302"/>
              <a:ext cx="172832" cy="203117"/>
            </a:xfrm>
            <a:custGeom>
              <a:rect b="b" l="l" r="r" t="t"/>
              <a:pathLst>
                <a:path extrusionOk="0" h="11804" w="10044">
                  <a:moveTo>
                    <a:pt x="10031" y="1008"/>
                  </a:moveTo>
                  <a:lnTo>
                    <a:pt x="10009" y="1142"/>
                  </a:lnTo>
                  <a:lnTo>
                    <a:pt x="10009" y="1142"/>
                  </a:lnTo>
                  <a:cubicBezTo>
                    <a:pt x="10020" y="1098"/>
                    <a:pt x="10027" y="1053"/>
                    <a:pt x="10031" y="1008"/>
                  </a:cubicBezTo>
                  <a:close/>
                  <a:moveTo>
                    <a:pt x="10009" y="1142"/>
                  </a:moveTo>
                  <a:cubicBezTo>
                    <a:pt x="10007" y="1149"/>
                    <a:pt x="10005" y="1157"/>
                    <a:pt x="10003" y="1164"/>
                  </a:cubicBezTo>
                  <a:lnTo>
                    <a:pt x="10003" y="1164"/>
                  </a:lnTo>
                  <a:cubicBezTo>
                    <a:pt x="10003" y="1172"/>
                    <a:pt x="10002" y="1181"/>
                    <a:pt x="10001" y="1190"/>
                  </a:cubicBezTo>
                  <a:lnTo>
                    <a:pt x="10009" y="1142"/>
                  </a:lnTo>
                  <a:close/>
                  <a:moveTo>
                    <a:pt x="8755" y="1"/>
                  </a:moveTo>
                  <a:cubicBezTo>
                    <a:pt x="8203" y="1"/>
                    <a:pt x="7681" y="154"/>
                    <a:pt x="7235" y="460"/>
                  </a:cubicBezTo>
                  <a:cubicBezTo>
                    <a:pt x="6718" y="795"/>
                    <a:pt x="6201" y="1038"/>
                    <a:pt x="5624" y="1220"/>
                  </a:cubicBezTo>
                  <a:cubicBezTo>
                    <a:pt x="5137" y="1342"/>
                    <a:pt x="4621" y="1312"/>
                    <a:pt x="4104" y="1372"/>
                  </a:cubicBezTo>
                  <a:cubicBezTo>
                    <a:pt x="2949" y="1585"/>
                    <a:pt x="1976" y="2436"/>
                    <a:pt x="1642" y="3561"/>
                  </a:cubicBezTo>
                  <a:cubicBezTo>
                    <a:pt x="1429" y="4230"/>
                    <a:pt x="1460" y="4989"/>
                    <a:pt x="1156" y="5597"/>
                  </a:cubicBezTo>
                  <a:cubicBezTo>
                    <a:pt x="882" y="6144"/>
                    <a:pt x="396" y="6570"/>
                    <a:pt x="213" y="7147"/>
                  </a:cubicBezTo>
                  <a:cubicBezTo>
                    <a:pt x="1" y="7907"/>
                    <a:pt x="396" y="8637"/>
                    <a:pt x="730" y="9336"/>
                  </a:cubicBezTo>
                  <a:cubicBezTo>
                    <a:pt x="1064" y="10005"/>
                    <a:pt x="1399" y="10825"/>
                    <a:pt x="1064" y="11524"/>
                  </a:cubicBezTo>
                  <a:cubicBezTo>
                    <a:pt x="1676" y="11711"/>
                    <a:pt x="2288" y="11804"/>
                    <a:pt x="2900" y="11804"/>
                  </a:cubicBezTo>
                  <a:cubicBezTo>
                    <a:pt x="2987" y="11804"/>
                    <a:pt x="3074" y="11802"/>
                    <a:pt x="3162" y="11798"/>
                  </a:cubicBezTo>
                  <a:cubicBezTo>
                    <a:pt x="3435" y="11798"/>
                    <a:pt x="3678" y="11737"/>
                    <a:pt x="3891" y="11616"/>
                  </a:cubicBezTo>
                  <a:cubicBezTo>
                    <a:pt x="4195" y="11342"/>
                    <a:pt x="4378" y="10977"/>
                    <a:pt x="4408" y="10582"/>
                  </a:cubicBezTo>
                  <a:cubicBezTo>
                    <a:pt x="4742" y="8789"/>
                    <a:pt x="4925" y="6904"/>
                    <a:pt x="5837" y="5324"/>
                  </a:cubicBezTo>
                  <a:cubicBezTo>
                    <a:pt x="6201" y="4716"/>
                    <a:pt x="6657" y="4169"/>
                    <a:pt x="6840" y="3470"/>
                  </a:cubicBezTo>
                  <a:cubicBezTo>
                    <a:pt x="6870" y="3074"/>
                    <a:pt x="6992" y="2679"/>
                    <a:pt x="7204" y="2345"/>
                  </a:cubicBezTo>
                  <a:cubicBezTo>
                    <a:pt x="7448" y="2071"/>
                    <a:pt x="7843" y="1919"/>
                    <a:pt x="8207" y="1919"/>
                  </a:cubicBezTo>
                  <a:cubicBezTo>
                    <a:pt x="8603" y="1919"/>
                    <a:pt x="8967" y="1889"/>
                    <a:pt x="9362" y="1798"/>
                  </a:cubicBezTo>
                  <a:cubicBezTo>
                    <a:pt x="9674" y="1720"/>
                    <a:pt x="9920" y="1464"/>
                    <a:pt x="10003" y="1164"/>
                  </a:cubicBezTo>
                  <a:lnTo>
                    <a:pt x="10003" y="1164"/>
                  </a:lnTo>
                  <a:cubicBezTo>
                    <a:pt x="10044" y="597"/>
                    <a:pt x="9475" y="94"/>
                    <a:pt x="8907" y="5"/>
                  </a:cubicBezTo>
                  <a:cubicBezTo>
                    <a:pt x="8856" y="2"/>
                    <a:pt x="8805" y="1"/>
                    <a:pt x="87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1"/>
            <p:cNvSpPr/>
            <p:nvPr/>
          </p:nvSpPr>
          <p:spPr>
            <a:xfrm>
              <a:off x="10356366" y="1726942"/>
              <a:ext cx="281411" cy="265064"/>
            </a:xfrm>
            <a:custGeom>
              <a:rect b="b" l="l" r="r" t="t"/>
              <a:pathLst>
                <a:path extrusionOk="0" h="15404" w="16354">
                  <a:moveTo>
                    <a:pt x="12042" y="0"/>
                  </a:moveTo>
                  <a:cubicBezTo>
                    <a:pt x="10495" y="0"/>
                    <a:pt x="9241" y="1254"/>
                    <a:pt x="9241" y="1254"/>
                  </a:cubicBezTo>
                  <a:cubicBezTo>
                    <a:pt x="9210" y="1163"/>
                    <a:pt x="9150" y="1102"/>
                    <a:pt x="9119" y="1041"/>
                  </a:cubicBezTo>
                  <a:cubicBezTo>
                    <a:pt x="8815" y="768"/>
                    <a:pt x="8481" y="555"/>
                    <a:pt x="8086" y="464"/>
                  </a:cubicBezTo>
                  <a:cubicBezTo>
                    <a:pt x="7823" y="376"/>
                    <a:pt x="7546" y="330"/>
                    <a:pt x="7271" y="330"/>
                  </a:cubicBezTo>
                  <a:cubicBezTo>
                    <a:pt x="6975" y="330"/>
                    <a:pt x="6682" y="384"/>
                    <a:pt x="6414" y="494"/>
                  </a:cubicBezTo>
                  <a:cubicBezTo>
                    <a:pt x="5989" y="676"/>
                    <a:pt x="5654" y="1072"/>
                    <a:pt x="5198" y="1224"/>
                  </a:cubicBezTo>
                  <a:cubicBezTo>
                    <a:pt x="4712" y="1406"/>
                    <a:pt x="4134" y="1284"/>
                    <a:pt x="3618" y="1375"/>
                  </a:cubicBezTo>
                  <a:cubicBezTo>
                    <a:pt x="2493" y="1497"/>
                    <a:pt x="1551" y="2470"/>
                    <a:pt x="1125" y="3534"/>
                  </a:cubicBezTo>
                  <a:cubicBezTo>
                    <a:pt x="700" y="4628"/>
                    <a:pt x="700" y="5813"/>
                    <a:pt x="669" y="6968"/>
                  </a:cubicBezTo>
                  <a:lnTo>
                    <a:pt x="1368" y="6543"/>
                  </a:lnTo>
                  <a:lnTo>
                    <a:pt x="1368" y="6543"/>
                  </a:lnTo>
                  <a:cubicBezTo>
                    <a:pt x="1064" y="7211"/>
                    <a:pt x="730" y="7850"/>
                    <a:pt x="92" y="8123"/>
                  </a:cubicBezTo>
                  <a:cubicBezTo>
                    <a:pt x="203" y="8214"/>
                    <a:pt x="311" y="8252"/>
                    <a:pt x="419" y="8252"/>
                  </a:cubicBezTo>
                  <a:cubicBezTo>
                    <a:pt x="636" y="8252"/>
                    <a:pt x="852" y="8103"/>
                    <a:pt x="1095" y="7941"/>
                  </a:cubicBezTo>
                  <a:lnTo>
                    <a:pt x="1095" y="7941"/>
                  </a:lnTo>
                  <a:cubicBezTo>
                    <a:pt x="669" y="8762"/>
                    <a:pt x="487" y="9704"/>
                    <a:pt x="608" y="10616"/>
                  </a:cubicBezTo>
                  <a:cubicBezTo>
                    <a:pt x="730" y="11041"/>
                    <a:pt x="791" y="11497"/>
                    <a:pt x="791" y="11953"/>
                  </a:cubicBezTo>
                  <a:cubicBezTo>
                    <a:pt x="791" y="12409"/>
                    <a:pt x="457" y="12804"/>
                    <a:pt x="1" y="12926"/>
                  </a:cubicBezTo>
                  <a:cubicBezTo>
                    <a:pt x="730" y="13595"/>
                    <a:pt x="1642" y="13959"/>
                    <a:pt x="2615" y="14020"/>
                  </a:cubicBezTo>
                  <a:cubicBezTo>
                    <a:pt x="2554" y="14506"/>
                    <a:pt x="2280" y="14932"/>
                    <a:pt x="1916" y="15236"/>
                  </a:cubicBezTo>
                  <a:cubicBezTo>
                    <a:pt x="2243" y="15350"/>
                    <a:pt x="2573" y="15404"/>
                    <a:pt x="2894" y="15404"/>
                  </a:cubicBezTo>
                  <a:cubicBezTo>
                    <a:pt x="4539" y="15404"/>
                    <a:pt x="5969" y="14007"/>
                    <a:pt x="5867" y="12227"/>
                  </a:cubicBezTo>
                  <a:cubicBezTo>
                    <a:pt x="5806" y="11497"/>
                    <a:pt x="5472" y="10798"/>
                    <a:pt x="5593" y="10069"/>
                  </a:cubicBezTo>
                  <a:cubicBezTo>
                    <a:pt x="5715" y="9339"/>
                    <a:pt x="6141" y="8792"/>
                    <a:pt x="6414" y="8123"/>
                  </a:cubicBezTo>
                  <a:cubicBezTo>
                    <a:pt x="6566" y="7789"/>
                    <a:pt x="6627" y="7394"/>
                    <a:pt x="6657" y="6999"/>
                  </a:cubicBezTo>
                  <a:cubicBezTo>
                    <a:pt x="6809" y="6756"/>
                    <a:pt x="6900" y="6482"/>
                    <a:pt x="6961" y="6208"/>
                  </a:cubicBezTo>
                  <a:cubicBezTo>
                    <a:pt x="7113" y="5357"/>
                    <a:pt x="6627" y="4506"/>
                    <a:pt x="6748" y="3655"/>
                  </a:cubicBezTo>
                  <a:cubicBezTo>
                    <a:pt x="6779" y="3473"/>
                    <a:pt x="6840" y="3321"/>
                    <a:pt x="6931" y="3169"/>
                  </a:cubicBezTo>
                  <a:lnTo>
                    <a:pt x="7448" y="2865"/>
                  </a:lnTo>
                  <a:cubicBezTo>
                    <a:pt x="7570" y="2876"/>
                    <a:pt x="7696" y="2883"/>
                    <a:pt x="7825" y="2883"/>
                  </a:cubicBezTo>
                  <a:cubicBezTo>
                    <a:pt x="8049" y="2883"/>
                    <a:pt x="8280" y="2862"/>
                    <a:pt x="8511" y="2804"/>
                  </a:cubicBezTo>
                  <a:cubicBezTo>
                    <a:pt x="8633" y="2774"/>
                    <a:pt x="8724" y="2743"/>
                    <a:pt x="8846" y="2682"/>
                  </a:cubicBezTo>
                  <a:lnTo>
                    <a:pt x="8846" y="2926"/>
                  </a:lnTo>
                  <a:cubicBezTo>
                    <a:pt x="9119" y="3321"/>
                    <a:pt x="9575" y="3594"/>
                    <a:pt x="10062" y="3625"/>
                  </a:cubicBezTo>
                  <a:cubicBezTo>
                    <a:pt x="10240" y="3625"/>
                    <a:pt x="10453" y="3618"/>
                    <a:pt x="10676" y="3618"/>
                  </a:cubicBezTo>
                  <a:cubicBezTo>
                    <a:pt x="11403" y="3618"/>
                    <a:pt x="12246" y="3689"/>
                    <a:pt x="12432" y="4293"/>
                  </a:cubicBezTo>
                  <a:cubicBezTo>
                    <a:pt x="12615" y="4962"/>
                    <a:pt x="12949" y="5540"/>
                    <a:pt x="13435" y="6026"/>
                  </a:cubicBezTo>
                  <a:cubicBezTo>
                    <a:pt x="13897" y="6459"/>
                    <a:pt x="14277" y="6727"/>
                    <a:pt x="14886" y="6727"/>
                  </a:cubicBezTo>
                  <a:cubicBezTo>
                    <a:pt x="14919" y="6727"/>
                    <a:pt x="14952" y="6727"/>
                    <a:pt x="14986" y="6725"/>
                  </a:cubicBezTo>
                  <a:cubicBezTo>
                    <a:pt x="15654" y="6695"/>
                    <a:pt x="16353" y="6421"/>
                    <a:pt x="16323" y="5752"/>
                  </a:cubicBezTo>
                  <a:lnTo>
                    <a:pt x="16323" y="5752"/>
                  </a:lnTo>
                  <a:cubicBezTo>
                    <a:pt x="16194" y="5804"/>
                    <a:pt x="16059" y="5829"/>
                    <a:pt x="15927" y="5829"/>
                  </a:cubicBezTo>
                  <a:cubicBezTo>
                    <a:pt x="15594" y="5829"/>
                    <a:pt x="15273" y="5671"/>
                    <a:pt x="15077" y="5388"/>
                  </a:cubicBezTo>
                  <a:cubicBezTo>
                    <a:pt x="14803" y="4993"/>
                    <a:pt x="14712" y="4506"/>
                    <a:pt x="14742" y="4050"/>
                  </a:cubicBezTo>
                  <a:cubicBezTo>
                    <a:pt x="14773" y="3594"/>
                    <a:pt x="14803" y="3108"/>
                    <a:pt x="14773" y="2652"/>
                  </a:cubicBezTo>
                  <a:cubicBezTo>
                    <a:pt x="14621" y="1284"/>
                    <a:pt x="13587" y="220"/>
                    <a:pt x="12250" y="8"/>
                  </a:cubicBezTo>
                  <a:cubicBezTo>
                    <a:pt x="12180" y="3"/>
                    <a:pt x="12111" y="0"/>
                    <a:pt x="120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1"/>
            <p:cNvSpPr/>
            <p:nvPr/>
          </p:nvSpPr>
          <p:spPr>
            <a:xfrm>
              <a:off x="10358982" y="1753218"/>
              <a:ext cx="150652" cy="134442"/>
            </a:xfrm>
            <a:custGeom>
              <a:rect b="b" l="l" r="r" t="t"/>
              <a:pathLst>
                <a:path extrusionOk="0" h="7813" w="8755">
                  <a:moveTo>
                    <a:pt x="8755" y="0"/>
                  </a:moveTo>
                  <a:lnTo>
                    <a:pt x="8755" y="0"/>
                  </a:lnTo>
                  <a:cubicBezTo>
                    <a:pt x="8177" y="335"/>
                    <a:pt x="7569" y="578"/>
                    <a:pt x="6931" y="760"/>
                  </a:cubicBezTo>
                  <a:cubicBezTo>
                    <a:pt x="6596" y="821"/>
                    <a:pt x="6292" y="882"/>
                    <a:pt x="5958" y="912"/>
                  </a:cubicBezTo>
                  <a:cubicBezTo>
                    <a:pt x="5563" y="943"/>
                    <a:pt x="5198" y="1004"/>
                    <a:pt x="4833" y="1064"/>
                  </a:cubicBezTo>
                  <a:cubicBezTo>
                    <a:pt x="4378" y="1155"/>
                    <a:pt x="3982" y="1368"/>
                    <a:pt x="3648" y="1672"/>
                  </a:cubicBezTo>
                  <a:cubicBezTo>
                    <a:pt x="3314" y="1976"/>
                    <a:pt x="3071" y="2402"/>
                    <a:pt x="2949" y="2888"/>
                  </a:cubicBezTo>
                  <a:cubicBezTo>
                    <a:pt x="2888" y="3344"/>
                    <a:pt x="2858" y="3800"/>
                    <a:pt x="2919" y="4256"/>
                  </a:cubicBezTo>
                  <a:cubicBezTo>
                    <a:pt x="2949" y="4681"/>
                    <a:pt x="2949" y="5077"/>
                    <a:pt x="2919" y="5502"/>
                  </a:cubicBezTo>
                  <a:cubicBezTo>
                    <a:pt x="2797" y="6201"/>
                    <a:pt x="2402" y="6809"/>
                    <a:pt x="1855" y="7235"/>
                  </a:cubicBezTo>
                  <a:cubicBezTo>
                    <a:pt x="1460" y="7508"/>
                    <a:pt x="1004" y="7691"/>
                    <a:pt x="548" y="7721"/>
                  </a:cubicBezTo>
                  <a:cubicBezTo>
                    <a:pt x="213" y="7782"/>
                    <a:pt x="1" y="7782"/>
                    <a:pt x="1" y="7782"/>
                  </a:cubicBezTo>
                  <a:cubicBezTo>
                    <a:pt x="1" y="7782"/>
                    <a:pt x="61" y="7782"/>
                    <a:pt x="92" y="7812"/>
                  </a:cubicBezTo>
                  <a:lnTo>
                    <a:pt x="487" y="7812"/>
                  </a:lnTo>
                  <a:cubicBezTo>
                    <a:pt x="1004" y="7782"/>
                    <a:pt x="1460" y="7599"/>
                    <a:pt x="1885" y="7326"/>
                  </a:cubicBezTo>
                  <a:cubicBezTo>
                    <a:pt x="2493" y="6900"/>
                    <a:pt x="2919" y="6262"/>
                    <a:pt x="3040" y="5502"/>
                  </a:cubicBezTo>
                  <a:cubicBezTo>
                    <a:pt x="3192" y="4681"/>
                    <a:pt x="2949" y="3800"/>
                    <a:pt x="3131" y="2888"/>
                  </a:cubicBezTo>
                  <a:cubicBezTo>
                    <a:pt x="3222" y="2463"/>
                    <a:pt x="3435" y="2098"/>
                    <a:pt x="3770" y="1794"/>
                  </a:cubicBezTo>
                  <a:cubicBezTo>
                    <a:pt x="4074" y="1520"/>
                    <a:pt x="4438" y="1338"/>
                    <a:pt x="4833" y="1247"/>
                  </a:cubicBezTo>
                  <a:cubicBezTo>
                    <a:pt x="5198" y="1155"/>
                    <a:pt x="5593" y="1095"/>
                    <a:pt x="5989" y="1064"/>
                  </a:cubicBezTo>
                  <a:cubicBezTo>
                    <a:pt x="6323" y="1034"/>
                    <a:pt x="6627" y="973"/>
                    <a:pt x="6961" y="882"/>
                  </a:cubicBezTo>
                  <a:cubicBezTo>
                    <a:pt x="7447" y="760"/>
                    <a:pt x="7873" y="548"/>
                    <a:pt x="8299" y="304"/>
                  </a:cubicBezTo>
                  <a:cubicBezTo>
                    <a:pt x="8451" y="213"/>
                    <a:pt x="8603" y="122"/>
                    <a:pt x="87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1"/>
            <p:cNvSpPr/>
            <p:nvPr/>
          </p:nvSpPr>
          <p:spPr>
            <a:xfrm>
              <a:off x="10367878" y="1769548"/>
              <a:ext cx="140190" cy="157466"/>
            </a:xfrm>
            <a:custGeom>
              <a:rect b="b" l="l" r="r" t="t"/>
              <a:pathLst>
                <a:path extrusionOk="0" h="9151" w="8147">
                  <a:moveTo>
                    <a:pt x="7126" y="0"/>
                  </a:moveTo>
                  <a:cubicBezTo>
                    <a:pt x="6769" y="0"/>
                    <a:pt x="6417" y="89"/>
                    <a:pt x="6079" y="237"/>
                  </a:cubicBezTo>
                  <a:cubicBezTo>
                    <a:pt x="5380" y="571"/>
                    <a:pt x="4833" y="1210"/>
                    <a:pt x="4651" y="2000"/>
                  </a:cubicBezTo>
                  <a:cubicBezTo>
                    <a:pt x="4438" y="2851"/>
                    <a:pt x="4620" y="3824"/>
                    <a:pt x="4529" y="4796"/>
                  </a:cubicBezTo>
                  <a:cubicBezTo>
                    <a:pt x="4468" y="5708"/>
                    <a:pt x="4195" y="6590"/>
                    <a:pt x="3709" y="7349"/>
                  </a:cubicBezTo>
                  <a:cubicBezTo>
                    <a:pt x="3283" y="7988"/>
                    <a:pt x="2705" y="8474"/>
                    <a:pt x="2037" y="8778"/>
                  </a:cubicBezTo>
                  <a:cubicBezTo>
                    <a:pt x="1611" y="8964"/>
                    <a:pt x="1186" y="9057"/>
                    <a:pt x="740" y="9057"/>
                  </a:cubicBezTo>
                  <a:cubicBezTo>
                    <a:pt x="676" y="9057"/>
                    <a:pt x="612" y="9055"/>
                    <a:pt x="547" y="9052"/>
                  </a:cubicBezTo>
                  <a:cubicBezTo>
                    <a:pt x="213" y="9021"/>
                    <a:pt x="0" y="8991"/>
                    <a:pt x="0" y="8991"/>
                  </a:cubicBezTo>
                  <a:lnTo>
                    <a:pt x="0" y="8991"/>
                  </a:lnTo>
                  <a:lnTo>
                    <a:pt x="152" y="9052"/>
                  </a:lnTo>
                  <a:cubicBezTo>
                    <a:pt x="274" y="9082"/>
                    <a:pt x="426" y="9112"/>
                    <a:pt x="547" y="9143"/>
                  </a:cubicBezTo>
                  <a:cubicBezTo>
                    <a:pt x="629" y="9148"/>
                    <a:pt x="711" y="9150"/>
                    <a:pt x="793" y="9150"/>
                  </a:cubicBezTo>
                  <a:cubicBezTo>
                    <a:pt x="1227" y="9150"/>
                    <a:pt x="1658" y="9079"/>
                    <a:pt x="2067" y="8900"/>
                  </a:cubicBezTo>
                  <a:cubicBezTo>
                    <a:pt x="2797" y="8626"/>
                    <a:pt x="3405" y="8109"/>
                    <a:pt x="3830" y="7471"/>
                  </a:cubicBezTo>
                  <a:cubicBezTo>
                    <a:pt x="4347" y="6650"/>
                    <a:pt x="4651" y="5738"/>
                    <a:pt x="4712" y="4796"/>
                  </a:cubicBezTo>
                  <a:cubicBezTo>
                    <a:pt x="4803" y="3793"/>
                    <a:pt x="4620" y="2851"/>
                    <a:pt x="4833" y="2030"/>
                  </a:cubicBezTo>
                  <a:cubicBezTo>
                    <a:pt x="4985" y="1301"/>
                    <a:pt x="5472" y="693"/>
                    <a:pt x="6140" y="358"/>
                  </a:cubicBezTo>
                  <a:cubicBezTo>
                    <a:pt x="6503" y="189"/>
                    <a:pt x="6904" y="97"/>
                    <a:pt x="7298" y="97"/>
                  </a:cubicBezTo>
                  <a:cubicBezTo>
                    <a:pt x="7399" y="97"/>
                    <a:pt x="7500" y="103"/>
                    <a:pt x="7599" y="115"/>
                  </a:cubicBezTo>
                  <a:cubicBezTo>
                    <a:pt x="7964" y="176"/>
                    <a:pt x="8146" y="237"/>
                    <a:pt x="8146" y="237"/>
                  </a:cubicBezTo>
                  <a:cubicBezTo>
                    <a:pt x="8146" y="206"/>
                    <a:pt x="8116" y="206"/>
                    <a:pt x="8025" y="146"/>
                  </a:cubicBezTo>
                  <a:cubicBezTo>
                    <a:pt x="7873" y="115"/>
                    <a:pt x="7751" y="55"/>
                    <a:pt x="7599" y="55"/>
                  </a:cubicBezTo>
                  <a:cubicBezTo>
                    <a:pt x="7441" y="17"/>
                    <a:pt x="7283" y="0"/>
                    <a:pt x="71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1"/>
            <p:cNvSpPr/>
            <p:nvPr/>
          </p:nvSpPr>
          <p:spPr>
            <a:xfrm>
              <a:off x="10508566" y="1743151"/>
              <a:ext cx="128161" cy="90460"/>
            </a:xfrm>
            <a:custGeom>
              <a:rect b="b" l="l" r="r" t="t"/>
              <a:pathLst>
                <a:path extrusionOk="0" h="5257" w="7448">
                  <a:moveTo>
                    <a:pt x="2777" y="0"/>
                  </a:moveTo>
                  <a:cubicBezTo>
                    <a:pt x="2500" y="0"/>
                    <a:pt x="2223" y="59"/>
                    <a:pt x="1946" y="160"/>
                  </a:cubicBezTo>
                  <a:cubicBezTo>
                    <a:pt x="1672" y="251"/>
                    <a:pt x="1429" y="403"/>
                    <a:pt x="1156" y="555"/>
                  </a:cubicBezTo>
                  <a:cubicBezTo>
                    <a:pt x="821" y="768"/>
                    <a:pt x="517" y="1072"/>
                    <a:pt x="244" y="1406"/>
                  </a:cubicBezTo>
                  <a:cubicBezTo>
                    <a:pt x="153" y="1497"/>
                    <a:pt x="62" y="1649"/>
                    <a:pt x="1" y="1771"/>
                  </a:cubicBezTo>
                  <a:cubicBezTo>
                    <a:pt x="365" y="1345"/>
                    <a:pt x="761" y="950"/>
                    <a:pt x="1247" y="646"/>
                  </a:cubicBezTo>
                  <a:cubicBezTo>
                    <a:pt x="1764" y="312"/>
                    <a:pt x="2341" y="160"/>
                    <a:pt x="2949" y="160"/>
                  </a:cubicBezTo>
                  <a:cubicBezTo>
                    <a:pt x="3283" y="160"/>
                    <a:pt x="3587" y="342"/>
                    <a:pt x="3831" y="585"/>
                  </a:cubicBezTo>
                  <a:cubicBezTo>
                    <a:pt x="4074" y="859"/>
                    <a:pt x="4226" y="1224"/>
                    <a:pt x="4317" y="1589"/>
                  </a:cubicBezTo>
                  <a:cubicBezTo>
                    <a:pt x="4499" y="2348"/>
                    <a:pt x="4378" y="3139"/>
                    <a:pt x="4651" y="3807"/>
                  </a:cubicBezTo>
                  <a:cubicBezTo>
                    <a:pt x="4773" y="4142"/>
                    <a:pt x="4925" y="4415"/>
                    <a:pt x="5138" y="4689"/>
                  </a:cubicBezTo>
                  <a:cubicBezTo>
                    <a:pt x="5229" y="4810"/>
                    <a:pt x="5320" y="4932"/>
                    <a:pt x="5472" y="5023"/>
                  </a:cubicBezTo>
                  <a:cubicBezTo>
                    <a:pt x="5563" y="5114"/>
                    <a:pt x="5715" y="5175"/>
                    <a:pt x="5837" y="5206"/>
                  </a:cubicBezTo>
                  <a:cubicBezTo>
                    <a:pt x="5996" y="5240"/>
                    <a:pt x="6156" y="5257"/>
                    <a:pt x="6314" y="5257"/>
                  </a:cubicBezTo>
                  <a:cubicBezTo>
                    <a:pt x="6577" y="5257"/>
                    <a:pt x="6836" y="5209"/>
                    <a:pt x="7083" y="5114"/>
                  </a:cubicBezTo>
                  <a:cubicBezTo>
                    <a:pt x="7387" y="4993"/>
                    <a:pt x="7448" y="4841"/>
                    <a:pt x="7448" y="4841"/>
                  </a:cubicBezTo>
                  <a:lnTo>
                    <a:pt x="7448" y="4841"/>
                  </a:lnTo>
                  <a:cubicBezTo>
                    <a:pt x="7356" y="4932"/>
                    <a:pt x="7235" y="5023"/>
                    <a:pt x="7083" y="5084"/>
                  </a:cubicBezTo>
                  <a:cubicBezTo>
                    <a:pt x="6885" y="5145"/>
                    <a:pt x="6688" y="5175"/>
                    <a:pt x="6490" y="5175"/>
                  </a:cubicBezTo>
                  <a:cubicBezTo>
                    <a:pt x="6293" y="5175"/>
                    <a:pt x="6095" y="5145"/>
                    <a:pt x="5897" y="5084"/>
                  </a:cubicBezTo>
                  <a:cubicBezTo>
                    <a:pt x="5624" y="5023"/>
                    <a:pt x="5411" y="4871"/>
                    <a:pt x="5259" y="4628"/>
                  </a:cubicBezTo>
                  <a:cubicBezTo>
                    <a:pt x="5077" y="4385"/>
                    <a:pt x="4925" y="4081"/>
                    <a:pt x="4803" y="3777"/>
                  </a:cubicBezTo>
                  <a:cubicBezTo>
                    <a:pt x="4590" y="3169"/>
                    <a:pt x="4682" y="2379"/>
                    <a:pt x="4499" y="1558"/>
                  </a:cubicBezTo>
                  <a:cubicBezTo>
                    <a:pt x="4408" y="1163"/>
                    <a:pt x="4226" y="798"/>
                    <a:pt x="3983" y="494"/>
                  </a:cubicBezTo>
                  <a:cubicBezTo>
                    <a:pt x="3709" y="190"/>
                    <a:pt x="3344" y="38"/>
                    <a:pt x="2949" y="8"/>
                  </a:cubicBezTo>
                  <a:cubicBezTo>
                    <a:pt x="2892" y="3"/>
                    <a:pt x="2834" y="0"/>
                    <a:pt x="27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1"/>
            <p:cNvSpPr/>
            <p:nvPr/>
          </p:nvSpPr>
          <p:spPr>
            <a:xfrm>
              <a:off x="10604808" y="1843179"/>
              <a:ext cx="35069" cy="127318"/>
            </a:xfrm>
            <a:custGeom>
              <a:rect b="b" l="l" r="r" t="t"/>
              <a:pathLst>
                <a:path extrusionOk="0" h="7399" w="2038">
                  <a:moveTo>
                    <a:pt x="122" y="1"/>
                  </a:moveTo>
                  <a:cubicBezTo>
                    <a:pt x="122" y="1"/>
                    <a:pt x="31" y="122"/>
                    <a:pt x="122" y="365"/>
                  </a:cubicBezTo>
                  <a:cubicBezTo>
                    <a:pt x="153" y="517"/>
                    <a:pt x="244" y="639"/>
                    <a:pt x="335" y="760"/>
                  </a:cubicBezTo>
                  <a:cubicBezTo>
                    <a:pt x="487" y="882"/>
                    <a:pt x="639" y="1004"/>
                    <a:pt x="821" y="1095"/>
                  </a:cubicBezTo>
                  <a:cubicBezTo>
                    <a:pt x="1004" y="1216"/>
                    <a:pt x="1186" y="1338"/>
                    <a:pt x="1338" y="1520"/>
                  </a:cubicBezTo>
                  <a:cubicBezTo>
                    <a:pt x="1520" y="1703"/>
                    <a:pt x="1642" y="1915"/>
                    <a:pt x="1733" y="2159"/>
                  </a:cubicBezTo>
                  <a:cubicBezTo>
                    <a:pt x="1824" y="2432"/>
                    <a:pt x="1824" y="2706"/>
                    <a:pt x="1794" y="2979"/>
                  </a:cubicBezTo>
                  <a:cubicBezTo>
                    <a:pt x="1733" y="3283"/>
                    <a:pt x="1612" y="3557"/>
                    <a:pt x="1429" y="3800"/>
                  </a:cubicBezTo>
                  <a:cubicBezTo>
                    <a:pt x="1034" y="4286"/>
                    <a:pt x="669" y="4773"/>
                    <a:pt x="335" y="5289"/>
                  </a:cubicBezTo>
                  <a:cubicBezTo>
                    <a:pt x="61" y="5745"/>
                    <a:pt x="1" y="6292"/>
                    <a:pt x="213" y="6809"/>
                  </a:cubicBezTo>
                  <a:cubicBezTo>
                    <a:pt x="365" y="7143"/>
                    <a:pt x="669" y="7356"/>
                    <a:pt x="1034" y="7387"/>
                  </a:cubicBezTo>
                  <a:cubicBezTo>
                    <a:pt x="1072" y="7394"/>
                    <a:pt x="1108" y="7398"/>
                    <a:pt x="1143" y="7398"/>
                  </a:cubicBezTo>
                  <a:cubicBezTo>
                    <a:pt x="1247" y="7398"/>
                    <a:pt x="1338" y="7364"/>
                    <a:pt x="1429" y="7295"/>
                  </a:cubicBezTo>
                  <a:lnTo>
                    <a:pt x="1064" y="7295"/>
                  </a:lnTo>
                  <a:cubicBezTo>
                    <a:pt x="730" y="7235"/>
                    <a:pt x="456" y="7022"/>
                    <a:pt x="335" y="6748"/>
                  </a:cubicBezTo>
                  <a:cubicBezTo>
                    <a:pt x="183" y="6292"/>
                    <a:pt x="244" y="5776"/>
                    <a:pt x="487" y="5381"/>
                  </a:cubicBezTo>
                  <a:cubicBezTo>
                    <a:pt x="760" y="4894"/>
                    <a:pt x="1216" y="4469"/>
                    <a:pt x="1581" y="3922"/>
                  </a:cubicBezTo>
                  <a:cubicBezTo>
                    <a:pt x="1794" y="3648"/>
                    <a:pt x="1915" y="3344"/>
                    <a:pt x="1976" y="3010"/>
                  </a:cubicBezTo>
                  <a:cubicBezTo>
                    <a:pt x="2037" y="2706"/>
                    <a:pt x="2007" y="2402"/>
                    <a:pt x="1915" y="2098"/>
                  </a:cubicBezTo>
                  <a:cubicBezTo>
                    <a:pt x="1794" y="1855"/>
                    <a:pt x="1672" y="1611"/>
                    <a:pt x="1460" y="1399"/>
                  </a:cubicBezTo>
                  <a:cubicBezTo>
                    <a:pt x="1277" y="1247"/>
                    <a:pt x="1095" y="1095"/>
                    <a:pt x="882" y="1004"/>
                  </a:cubicBezTo>
                  <a:cubicBezTo>
                    <a:pt x="700" y="912"/>
                    <a:pt x="548" y="791"/>
                    <a:pt x="426" y="669"/>
                  </a:cubicBezTo>
                  <a:cubicBezTo>
                    <a:pt x="304" y="578"/>
                    <a:pt x="244" y="487"/>
                    <a:pt x="183" y="335"/>
                  </a:cubicBezTo>
                  <a:cubicBezTo>
                    <a:pt x="153" y="244"/>
                    <a:pt x="122" y="122"/>
                    <a:pt x="1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1"/>
            <p:cNvSpPr/>
            <p:nvPr/>
          </p:nvSpPr>
          <p:spPr>
            <a:xfrm>
              <a:off x="10605858" y="1777807"/>
              <a:ext cx="29821" cy="49919"/>
            </a:xfrm>
            <a:custGeom>
              <a:rect b="b" l="l" r="r" t="t"/>
              <a:pathLst>
                <a:path extrusionOk="0" h="2901" w="1733">
                  <a:moveTo>
                    <a:pt x="304" y="0"/>
                  </a:moveTo>
                  <a:cubicBezTo>
                    <a:pt x="213" y="152"/>
                    <a:pt x="152" y="334"/>
                    <a:pt x="122" y="547"/>
                  </a:cubicBezTo>
                  <a:cubicBezTo>
                    <a:pt x="61" y="730"/>
                    <a:pt x="31" y="942"/>
                    <a:pt x="0" y="1155"/>
                  </a:cubicBezTo>
                  <a:cubicBezTo>
                    <a:pt x="0" y="1429"/>
                    <a:pt x="31" y="1702"/>
                    <a:pt x="152" y="1915"/>
                  </a:cubicBezTo>
                  <a:cubicBezTo>
                    <a:pt x="304" y="2401"/>
                    <a:pt x="669" y="2766"/>
                    <a:pt x="1155" y="2888"/>
                  </a:cubicBezTo>
                  <a:cubicBezTo>
                    <a:pt x="1212" y="2896"/>
                    <a:pt x="1264" y="2900"/>
                    <a:pt x="1312" y="2900"/>
                  </a:cubicBezTo>
                  <a:cubicBezTo>
                    <a:pt x="1599" y="2900"/>
                    <a:pt x="1733" y="2766"/>
                    <a:pt x="1733" y="2766"/>
                  </a:cubicBezTo>
                  <a:cubicBezTo>
                    <a:pt x="1726" y="2753"/>
                    <a:pt x="1711" y="2748"/>
                    <a:pt x="1688" y="2748"/>
                  </a:cubicBezTo>
                  <a:cubicBezTo>
                    <a:pt x="1636" y="2748"/>
                    <a:pt x="1547" y="2771"/>
                    <a:pt x="1429" y="2771"/>
                  </a:cubicBezTo>
                  <a:cubicBezTo>
                    <a:pt x="1357" y="2771"/>
                    <a:pt x="1275" y="2763"/>
                    <a:pt x="1186" y="2736"/>
                  </a:cubicBezTo>
                  <a:cubicBezTo>
                    <a:pt x="760" y="2584"/>
                    <a:pt x="456" y="2249"/>
                    <a:pt x="335" y="1854"/>
                  </a:cubicBezTo>
                  <a:cubicBezTo>
                    <a:pt x="243" y="1641"/>
                    <a:pt x="183" y="1398"/>
                    <a:pt x="183" y="1155"/>
                  </a:cubicBezTo>
                  <a:cubicBezTo>
                    <a:pt x="213" y="942"/>
                    <a:pt x="213" y="760"/>
                    <a:pt x="274" y="547"/>
                  </a:cubicBezTo>
                  <a:cubicBezTo>
                    <a:pt x="304" y="213"/>
                    <a:pt x="335" y="0"/>
                    <a:pt x="3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1"/>
            <p:cNvSpPr/>
            <p:nvPr/>
          </p:nvSpPr>
          <p:spPr>
            <a:xfrm>
              <a:off x="10424886" y="2454595"/>
              <a:ext cx="258921" cy="58609"/>
            </a:xfrm>
            <a:custGeom>
              <a:rect b="b" l="l" r="r" t="t"/>
              <a:pathLst>
                <a:path extrusionOk="0" h="3406" w="15047">
                  <a:moveTo>
                    <a:pt x="14499" y="1"/>
                  </a:moveTo>
                  <a:lnTo>
                    <a:pt x="426" y="700"/>
                  </a:lnTo>
                  <a:cubicBezTo>
                    <a:pt x="365" y="700"/>
                    <a:pt x="0" y="3405"/>
                    <a:pt x="0" y="3405"/>
                  </a:cubicBezTo>
                  <a:lnTo>
                    <a:pt x="15046" y="3162"/>
                  </a:lnTo>
                  <a:lnTo>
                    <a:pt x="144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1"/>
            <p:cNvSpPr/>
            <p:nvPr/>
          </p:nvSpPr>
          <p:spPr>
            <a:xfrm>
              <a:off x="10617369" y="3232874"/>
              <a:ext cx="172608" cy="214991"/>
            </a:xfrm>
            <a:custGeom>
              <a:rect b="b" l="l" r="r" t="t"/>
              <a:pathLst>
                <a:path extrusionOk="0" h="12494" w="10031">
                  <a:moveTo>
                    <a:pt x="3769" y="1"/>
                  </a:moveTo>
                  <a:lnTo>
                    <a:pt x="0" y="7751"/>
                  </a:lnTo>
                  <a:lnTo>
                    <a:pt x="9635" y="12493"/>
                  </a:lnTo>
                  <a:cubicBezTo>
                    <a:pt x="10031" y="11551"/>
                    <a:pt x="5958" y="7265"/>
                    <a:pt x="5958" y="7265"/>
                  </a:cubicBezTo>
                  <a:lnTo>
                    <a:pt x="8572" y="2402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1"/>
            <p:cNvSpPr/>
            <p:nvPr/>
          </p:nvSpPr>
          <p:spPr>
            <a:xfrm>
              <a:off x="10662866" y="3325226"/>
              <a:ext cx="15710" cy="13921"/>
            </a:xfrm>
            <a:custGeom>
              <a:rect b="b" l="l" r="r" t="t"/>
              <a:pathLst>
                <a:path extrusionOk="0" h="809" w="913">
                  <a:moveTo>
                    <a:pt x="452" y="0"/>
                  </a:moveTo>
                  <a:cubicBezTo>
                    <a:pt x="274" y="0"/>
                    <a:pt x="113" y="137"/>
                    <a:pt x="61" y="318"/>
                  </a:cubicBezTo>
                  <a:cubicBezTo>
                    <a:pt x="0" y="530"/>
                    <a:pt x="152" y="743"/>
                    <a:pt x="365" y="804"/>
                  </a:cubicBezTo>
                  <a:cubicBezTo>
                    <a:pt x="390" y="807"/>
                    <a:pt x="414" y="808"/>
                    <a:pt x="438" y="808"/>
                  </a:cubicBezTo>
                  <a:cubicBezTo>
                    <a:pt x="650" y="808"/>
                    <a:pt x="827" y="688"/>
                    <a:pt x="882" y="469"/>
                  </a:cubicBezTo>
                  <a:cubicBezTo>
                    <a:pt x="912" y="226"/>
                    <a:pt x="730" y="14"/>
                    <a:pt x="517" y="14"/>
                  </a:cubicBezTo>
                  <a:lnTo>
                    <a:pt x="548" y="14"/>
                  </a:lnTo>
                  <a:cubicBezTo>
                    <a:pt x="515" y="4"/>
                    <a:pt x="483" y="0"/>
                    <a:pt x="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1"/>
            <p:cNvSpPr/>
            <p:nvPr/>
          </p:nvSpPr>
          <p:spPr>
            <a:xfrm>
              <a:off x="10617886" y="3353171"/>
              <a:ext cx="168427" cy="94693"/>
            </a:xfrm>
            <a:custGeom>
              <a:rect b="b" l="l" r="r" t="t"/>
              <a:pathLst>
                <a:path extrusionOk="0" h="5503" w="9788">
                  <a:moveTo>
                    <a:pt x="396" y="1"/>
                  </a:moveTo>
                  <a:lnTo>
                    <a:pt x="0" y="760"/>
                  </a:lnTo>
                  <a:lnTo>
                    <a:pt x="9605" y="5502"/>
                  </a:lnTo>
                  <a:cubicBezTo>
                    <a:pt x="9788" y="5229"/>
                    <a:pt x="9453" y="4833"/>
                    <a:pt x="9453" y="4833"/>
                  </a:cubicBezTo>
                  <a:lnTo>
                    <a:pt x="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1"/>
            <p:cNvSpPr/>
            <p:nvPr/>
          </p:nvSpPr>
          <p:spPr>
            <a:xfrm>
              <a:off x="10703132" y="3355047"/>
              <a:ext cx="20356" cy="5541"/>
            </a:xfrm>
            <a:custGeom>
              <a:rect b="b" l="l" r="r" t="t"/>
              <a:pathLst>
                <a:path extrusionOk="0" h="322" w="1183">
                  <a:moveTo>
                    <a:pt x="724" y="1"/>
                  </a:moveTo>
                  <a:cubicBezTo>
                    <a:pt x="678" y="1"/>
                    <a:pt x="629" y="5"/>
                    <a:pt x="578" y="13"/>
                  </a:cubicBezTo>
                  <a:cubicBezTo>
                    <a:pt x="183" y="44"/>
                    <a:pt x="1" y="287"/>
                    <a:pt x="31" y="317"/>
                  </a:cubicBezTo>
                  <a:cubicBezTo>
                    <a:pt x="35" y="320"/>
                    <a:pt x="40" y="322"/>
                    <a:pt x="48" y="322"/>
                  </a:cubicBezTo>
                  <a:cubicBezTo>
                    <a:pt x="109" y="322"/>
                    <a:pt x="308" y="223"/>
                    <a:pt x="578" y="195"/>
                  </a:cubicBezTo>
                  <a:cubicBezTo>
                    <a:pt x="658" y="180"/>
                    <a:pt x="733" y="174"/>
                    <a:pt x="802" y="174"/>
                  </a:cubicBezTo>
                  <a:cubicBezTo>
                    <a:pt x="956" y="174"/>
                    <a:pt x="1075" y="202"/>
                    <a:pt x="1128" y="202"/>
                  </a:cubicBezTo>
                  <a:cubicBezTo>
                    <a:pt x="1142" y="202"/>
                    <a:pt x="1151" y="200"/>
                    <a:pt x="1156" y="195"/>
                  </a:cubicBezTo>
                  <a:cubicBezTo>
                    <a:pt x="1182" y="143"/>
                    <a:pt x="1006" y="1"/>
                    <a:pt x="7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1"/>
            <p:cNvSpPr/>
            <p:nvPr/>
          </p:nvSpPr>
          <p:spPr>
            <a:xfrm>
              <a:off x="10719358" y="3372306"/>
              <a:ext cx="17603" cy="9172"/>
            </a:xfrm>
            <a:custGeom>
              <a:rect b="b" l="l" r="r" t="t"/>
              <a:pathLst>
                <a:path extrusionOk="0" h="533" w="1023">
                  <a:moveTo>
                    <a:pt x="748" y="1"/>
                  </a:moveTo>
                  <a:cubicBezTo>
                    <a:pt x="655" y="1"/>
                    <a:pt x="544" y="20"/>
                    <a:pt x="426" y="74"/>
                  </a:cubicBezTo>
                  <a:cubicBezTo>
                    <a:pt x="122" y="226"/>
                    <a:pt x="0" y="499"/>
                    <a:pt x="61" y="530"/>
                  </a:cubicBezTo>
                  <a:cubicBezTo>
                    <a:pt x="63" y="532"/>
                    <a:pt x="66" y="533"/>
                    <a:pt x="69" y="533"/>
                  </a:cubicBezTo>
                  <a:cubicBezTo>
                    <a:pt x="112" y="533"/>
                    <a:pt x="261" y="342"/>
                    <a:pt x="517" y="256"/>
                  </a:cubicBezTo>
                  <a:cubicBezTo>
                    <a:pt x="760" y="135"/>
                    <a:pt x="1003" y="135"/>
                    <a:pt x="1003" y="104"/>
                  </a:cubicBezTo>
                  <a:cubicBezTo>
                    <a:pt x="1023" y="65"/>
                    <a:pt x="916" y="1"/>
                    <a:pt x="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1"/>
            <p:cNvSpPr/>
            <p:nvPr/>
          </p:nvSpPr>
          <p:spPr>
            <a:xfrm>
              <a:off x="10735568" y="3388360"/>
              <a:ext cx="14145" cy="11374"/>
            </a:xfrm>
            <a:custGeom>
              <a:rect b="b" l="l" r="r" t="t"/>
              <a:pathLst>
                <a:path extrusionOk="0" h="661" w="822">
                  <a:moveTo>
                    <a:pt x="732" y="1"/>
                  </a:moveTo>
                  <a:cubicBezTo>
                    <a:pt x="632" y="1"/>
                    <a:pt x="462" y="37"/>
                    <a:pt x="304" y="174"/>
                  </a:cubicBezTo>
                  <a:cubicBezTo>
                    <a:pt x="61" y="357"/>
                    <a:pt x="0" y="661"/>
                    <a:pt x="61" y="661"/>
                  </a:cubicBezTo>
                  <a:cubicBezTo>
                    <a:pt x="92" y="661"/>
                    <a:pt x="213" y="478"/>
                    <a:pt x="426" y="326"/>
                  </a:cubicBezTo>
                  <a:cubicBezTo>
                    <a:pt x="608" y="144"/>
                    <a:pt x="821" y="83"/>
                    <a:pt x="821" y="22"/>
                  </a:cubicBezTo>
                  <a:cubicBezTo>
                    <a:pt x="821" y="12"/>
                    <a:pt x="787" y="1"/>
                    <a:pt x="7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1"/>
            <p:cNvSpPr/>
            <p:nvPr/>
          </p:nvSpPr>
          <p:spPr>
            <a:xfrm>
              <a:off x="10713594" y="3329476"/>
              <a:ext cx="18859" cy="8604"/>
            </a:xfrm>
            <a:custGeom>
              <a:rect b="b" l="l" r="r" t="t"/>
              <a:pathLst>
                <a:path extrusionOk="0" h="500" w="1096">
                  <a:moveTo>
                    <a:pt x="233" y="0"/>
                  </a:moveTo>
                  <a:cubicBezTo>
                    <a:pt x="92" y="0"/>
                    <a:pt x="1" y="35"/>
                    <a:pt x="1" y="71"/>
                  </a:cubicBezTo>
                  <a:cubicBezTo>
                    <a:pt x="1" y="101"/>
                    <a:pt x="244" y="131"/>
                    <a:pt x="518" y="253"/>
                  </a:cubicBezTo>
                  <a:cubicBezTo>
                    <a:pt x="770" y="337"/>
                    <a:pt x="945" y="499"/>
                    <a:pt x="1018" y="499"/>
                  </a:cubicBezTo>
                  <a:cubicBezTo>
                    <a:pt x="1024" y="499"/>
                    <a:pt x="1030" y="498"/>
                    <a:pt x="1034" y="496"/>
                  </a:cubicBezTo>
                  <a:cubicBezTo>
                    <a:pt x="1095" y="466"/>
                    <a:pt x="913" y="192"/>
                    <a:pt x="609" y="71"/>
                  </a:cubicBezTo>
                  <a:cubicBezTo>
                    <a:pt x="467" y="19"/>
                    <a:pt x="337" y="0"/>
                    <a:pt x="2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1"/>
            <p:cNvSpPr/>
            <p:nvPr/>
          </p:nvSpPr>
          <p:spPr>
            <a:xfrm>
              <a:off x="10718825" y="3296817"/>
              <a:ext cx="21096" cy="24469"/>
            </a:xfrm>
            <a:custGeom>
              <a:rect b="b" l="l" r="r" t="t"/>
              <a:pathLst>
                <a:path extrusionOk="0" h="1422" w="1226">
                  <a:moveTo>
                    <a:pt x="268" y="194"/>
                  </a:moveTo>
                  <a:cubicBezTo>
                    <a:pt x="323" y="194"/>
                    <a:pt x="390" y="222"/>
                    <a:pt x="457" y="266"/>
                  </a:cubicBezTo>
                  <a:cubicBezTo>
                    <a:pt x="669" y="479"/>
                    <a:pt x="852" y="692"/>
                    <a:pt x="1004" y="965"/>
                  </a:cubicBezTo>
                  <a:cubicBezTo>
                    <a:pt x="1069" y="1111"/>
                    <a:pt x="1107" y="1231"/>
                    <a:pt x="1134" y="1311"/>
                  </a:cubicBezTo>
                  <a:lnTo>
                    <a:pt x="1134" y="1311"/>
                  </a:lnTo>
                  <a:cubicBezTo>
                    <a:pt x="1066" y="1254"/>
                    <a:pt x="963" y="1168"/>
                    <a:pt x="852" y="1057"/>
                  </a:cubicBezTo>
                  <a:cubicBezTo>
                    <a:pt x="700" y="935"/>
                    <a:pt x="578" y="813"/>
                    <a:pt x="457" y="662"/>
                  </a:cubicBezTo>
                  <a:cubicBezTo>
                    <a:pt x="396" y="570"/>
                    <a:pt x="335" y="479"/>
                    <a:pt x="274" y="388"/>
                  </a:cubicBezTo>
                  <a:cubicBezTo>
                    <a:pt x="244" y="358"/>
                    <a:pt x="244" y="297"/>
                    <a:pt x="214" y="266"/>
                  </a:cubicBezTo>
                  <a:cubicBezTo>
                    <a:pt x="214" y="206"/>
                    <a:pt x="183" y="236"/>
                    <a:pt x="214" y="206"/>
                  </a:cubicBezTo>
                  <a:cubicBezTo>
                    <a:pt x="230" y="197"/>
                    <a:pt x="248" y="194"/>
                    <a:pt x="268" y="194"/>
                  </a:cubicBezTo>
                  <a:close/>
                  <a:moveTo>
                    <a:pt x="259" y="0"/>
                  </a:moveTo>
                  <a:cubicBezTo>
                    <a:pt x="214" y="0"/>
                    <a:pt x="168" y="8"/>
                    <a:pt x="122" y="23"/>
                  </a:cubicBezTo>
                  <a:cubicBezTo>
                    <a:pt x="31" y="84"/>
                    <a:pt x="1" y="175"/>
                    <a:pt x="31" y="297"/>
                  </a:cubicBezTo>
                  <a:cubicBezTo>
                    <a:pt x="62" y="358"/>
                    <a:pt x="92" y="418"/>
                    <a:pt x="122" y="479"/>
                  </a:cubicBezTo>
                  <a:cubicBezTo>
                    <a:pt x="183" y="570"/>
                    <a:pt x="244" y="662"/>
                    <a:pt x="335" y="753"/>
                  </a:cubicBezTo>
                  <a:cubicBezTo>
                    <a:pt x="457" y="905"/>
                    <a:pt x="578" y="1057"/>
                    <a:pt x="761" y="1148"/>
                  </a:cubicBezTo>
                  <a:cubicBezTo>
                    <a:pt x="867" y="1254"/>
                    <a:pt x="1019" y="1337"/>
                    <a:pt x="1157" y="1376"/>
                  </a:cubicBezTo>
                  <a:lnTo>
                    <a:pt x="1157" y="1376"/>
                  </a:lnTo>
                  <a:cubicBezTo>
                    <a:pt x="1168" y="1406"/>
                    <a:pt x="1177" y="1421"/>
                    <a:pt x="1186" y="1421"/>
                  </a:cubicBezTo>
                  <a:cubicBezTo>
                    <a:pt x="1188" y="1409"/>
                    <a:pt x="1190" y="1397"/>
                    <a:pt x="1191" y="1385"/>
                  </a:cubicBezTo>
                  <a:lnTo>
                    <a:pt x="1191" y="1385"/>
                  </a:lnTo>
                  <a:cubicBezTo>
                    <a:pt x="1200" y="1387"/>
                    <a:pt x="1208" y="1389"/>
                    <a:pt x="1217" y="1391"/>
                  </a:cubicBezTo>
                  <a:cubicBezTo>
                    <a:pt x="1225" y="1391"/>
                    <a:pt x="1216" y="1381"/>
                    <a:pt x="1194" y="1361"/>
                  </a:cubicBezTo>
                  <a:lnTo>
                    <a:pt x="1194" y="1361"/>
                  </a:lnTo>
                  <a:cubicBezTo>
                    <a:pt x="1209" y="1199"/>
                    <a:pt x="1176" y="1040"/>
                    <a:pt x="1095" y="905"/>
                  </a:cubicBezTo>
                  <a:cubicBezTo>
                    <a:pt x="1004" y="601"/>
                    <a:pt x="791" y="358"/>
                    <a:pt x="548" y="145"/>
                  </a:cubicBezTo>
                  <a:cubicBezTo>
                    <a:pt x="518" y="84"/>
                    <a:pt x="457" y="54"/>
                    <a:pt x="396" y="23"/>
                  </a:cubicBezTo>
                  <a:cubicBezTo>
                    <a:pt x="350" y="8"/>
                    <a:pt x="305" y="0"/>
                    <a:pt x="2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1"/>
            <p:cNvSpPr/>
            <p:nvPr/>
          </p:nvSpPr>
          <p:spPr>
            <a:xfrm>
              <a:off x="10738183" y="3298056"/>
              <a:ext cx="21991" cy="23746"/>
            </a:xfrm>
            <a:custGeom>
              <a:rect b="b" l="l" r="r" t="t"/>
              <a:pathLst>
                <a:path extrusionOk="0" h="1380" w="1278">
                  <a:moveTo>
                    <a:pt x="1012" y="1"/>
                  </a:moveTo>
                  <a:cubicBezTo>
                    <a:pt x="899" y="1"/>
                    <a:pt x="791" y="35"/>
                    <a:pt x="700" y="103"/>
                  </a:cubicBezTo>
                  <a:cubicBezTo>
                    <a:pt x="608" y="164"/>
                    <a:pt x="517" y="255"/>
                    <a:pt x="426" y="346"/>
                  </a:cubicBezTo>
                  <a:cubicBezTo>
                    <a:pt x="304" y="498"/>
                    <a:pt x="183" y="650"/>
                    <a:pt x="122" y="833"/>
                  </a:cubicBezTo>
                  <a:cubicBezTo>
                    <a:pt x="31" y="985"/>
                    <a:pt x="0" y="1197"/>
                    <a:pt x="0" y="1380"/>
                  </a:cubicBezTo>
                  <a:cubicBezTo>
                    <a:pt x="31" y="1380"/>
                    <a:pt x="92" y="1167"/>
                    <a:pt x="244" y="863"/>
                  </a:cubicBezTo>
                  <a:cubicBezTo>
                    <a:pt x="335" y="711"/>
                    <a:pt x="426" y="559"/>
                    <a:pt x="578" y="438"/>
                  </a:cubicBezTo>
                  <a:cubicBezTo>
                    <a:pt x="639" y="377"/>
                    <a:pt x="730" y="286"/>
                    <a:pt x="821" y="255"/>
                  </a:cubicBezTo>
                  <a:cubicBezTo>
                    <a:pt x="882" y="164"/>
                    <a:pt x="973" y="164"/>
                    <a:pt x="1064" y="164"/>
                  </a:cubicBezTo>
                  <a:cubicBezTo>
                    <a:pt x="1095" y="164"/>
                    <a:pt x="1095" y="286"/>
                    <a:pt x="1064" y="377"/>
                  </a:cubicBezTo>
                  <a:cubicBezTo>
                    <a:pt x="1034" y="498"/>
                    <a:pt x="1003" y="590"/>
                    <a:pt x="943" y="681"/>
                  </a:cubicBezTo>
                  <a:cubicBezTo>
                    <a:pt x="852" y="833"/>
                    <a:pt x="700" y="954"/>
                    <a:pt x="548" y="1045"/>
                  </a:cubicBezTo>
                  <a:cubicBezTo>
                    <a:pt x="304" y="1228"/>
                    <a:pt x="92" y="1228"/>
                    <a:pt x="92" y="1258"/>
                  </a:cubicBezTo>
                  <a:cubicBezTo>
                    <a:pt x="137" y="1266"/>
                    <a:pt x="183" y="1270"/>
                    <a:pt x="228" y="1270"/>
                  </a:cubicBezTo>
                  <a:cubicBezTo>
                    <a:pt x="363" y="1270"/>
                    <a:pt x="494" y="1235"/>
                    <a:pt x="608" y="1167"/>
                  </a:cubicBezTo>
                  <a:cubicBezTo>
                    <a:pt x="791" y="1076"/>
                    <a:pt x="943" y="954"/>
                    <a:pt x="1064" y="772"/>
                  </a:cubicBezTo>
                  <a:cubicBezTo>
                    <a:pt x="1125" y="681"/>
                    <a:pt x="1186" y="559"/>
                    <a:pt x="1216" y="468"/>
                  </a:cubicBezTo>
                  <a:cubicBezTo>
                    <a:pt x="1247" y="377"/>
                    <a:pt x="1277" y="316"/>
                    <a:pt x="1277" y="255"/>
                  </a:cubicBezTo>
                  <a:cubicBezTo>
                    <a:pt x="1277" y="164"/>
                    <a:pt x="1216" y="73"/>
                    <a:pt x="1125" y="12"/>
                  </a:cubicBezTo>
                  <a:cubicBezTo>
                    <a:pt x="1087" y="4"/>
                    <a:pt x="1049" y="1"/>
                    <a:pt x="1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1"/>
            <p:cNvSpPr/>
            <p:nvPr/>
          </p:nvSpPr>
          <p:spPr>
            <a:xfrm>
              <a:off x="10630963" y="3346374"/>
              <a:ext cx="212891" cy="164246"/>
            </a:xfrm>
            <a:custGeom>
              <a:rect b="b" l="l" r="r" t="t"/>
              <a:pathLst>
                <a:path extrusionOk="0" h="9545" w="12372">
                  <a:moveTo>
                    <a:pt x="5228" y="0"/>
                  </a:moveTo>
                  <a:lnTo>
                    <a:pt x="0" y="1155"/>
                  </a:lnTo>
                  <a:lnTo>
                    <a:pt x="1885" y="9545"/>
                  </a:lnTo>
                  <a:lnTo>
                    <a:pt x="12371" y="7235"/>
                  </a:lnTo>
                  <a:cubicBezTo>
                    <a:pt x="12067" y="6262"/>
                    <a:pt x="6231" y="5441"/>
                    <a:pt x="6231" y="5441"/>
                  </a:cubicBezTo>
                  <a:lnTo>
                    <a:pt x="52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1"/>
            <p:cNvSpPr/>
            <p:nvPr/>
          </p:nvSpPr>
          <p:spPr>
            <a:xfrm>
              <a:off x="10675944" y="3443631"/>
              <a:ext cx="15710" cy="14265"/>
            </a:xfrm>
            <a:custGeom>
              <a:rect b="b" l="l" r="r" t="t"/>
              <a:pathLst>
                <a:path extrusionOk="0" h="829" w="913">
                  <a:moveTo>
                    <a:pt x="454" y="1"/>
                  </a:moveTo>
                  <a:cubicBezTo>
                    <a:pt x="379" y="1"/>
                    <a:pt x="306" y="21"/>
                    <a:pt x="244" y="63"/>
                  </a:cubicBezTo>
                  <a:lnTo>
                    <a:pt x="274" y="32"/>
                  </a:lnTo>
                  <a:lnTo>
                    <a:pt x="274" y="32"/>
                  </a:lnTo>
                  <a:cubicBezTo>
                    <a:pt x="92" y="154"/>
                    <a:pt x="0" y="397"/>
                    <a:pt x="92" y="610"/>
                  </a:cubicBezTo>
                  <a:cubicBezTo>
                    <a:pt x="158" y="743"/>
                    <a:pt x="306" y="828"/>
                    <a:pt x="465" y="828"/>
                  </a:cubicBezTo>
                  <a:cubicBezTo>
                    <a:pt x="522" y="828"/>
                    <a:pt x="582" y="817"/>
                    <a:pt x="639" y="792"/>
                  </a:cubicBezTo>
                  <a:cubicBezTo>
                    <a:pt x="851" y="671"/>
                    <a:pt x="912" y="428"/>
                    <a:pt x="821" y="215"/>
                  </a:cubicBezTo>
                  <a:cubicBezTo>
                    <a:pt x="741" y="75"/>
                    <a:pt x="596" y="1"/>
                    <a:pt x="4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1"/>
            <p:cNvSpPr/>
            <p:nvPr/>
          </p:nvSpPr>
          <p:spPr>
            <a:xfrm>
              <a:off x="10660767" y="3463007"/>
              <a:ext cx="183088" cy="47613"/>
            </a:xfrm>
            <a:custGeom>
              <a:rect b="b" l="l" r="r" t="t"/>
              <a:pathLst>
                <a:path extrusionOk="0" h="2767" w="10640">
                  <a:moveTo>
                    <a:pt x="10092" y="1"/>
                  </a:moveTo>
                  <a:lnTo>
                    <a:pt x="1" y="1916"/>
                  </a:lnTo>
                  <a:lnTo>
                    <a:pt x="153" y="2767"/>
                  </a:lnTo>
                  <a:lnTo>
                    <a:pt x="10639" y="457"/>
                  </a:lnTo>
                  <a:cubicBezTo>
                    <a:pt x="10609" y="122"/>
                    <a:pt x="10092" y="1"/>
                    <a:pt x="10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1"/>
            <p:cNvSpPr/>
            <p:nvPr/>
          </p:nvSpPr>
          <p:spPr>
            <a:xfrm>
              <a:off x="10726155" y="3437866"/>
              <a:ext cx="14661" cy="14213"/>
            </a:xfrm>
            <a:custGeom>
              <a:rect b="b" l="l" r="r" t="t"/>
              <a:pathLst>
                <a:path extrusionOk="0" h="826" w="852">
                  <a:moveTo>
                    <a:pt x="762" y="0"/>
                  </a:moveTo>
                  <a:cubicBezTo>
                    <a:pt x="647" y="0"/>
                    <a:pt x="439" y="60"/>
                    <a:pt x="274" y="246"/>
                  </a:cubicBezTo>
                  <a:cubicBezTo>
                    <a:pt x="0" y="519"/>
                    <a:pt x="0" y="823"/>
                    <a:pt x="31" y="823"/>
                  </a:cubicBezTo>
                  <a:cubicBezTo>
                    <a:pt x="34" y="825"/>
                    <a:pt x="38" y="826"/>
                    <a:pt x="41" y="826"/>
                  </a:cubicBezTo>
                  <a:cubicBezTo>
                    <a:pt x="102" y="826"/>
                    <a:pt x="195" y="597"/>
                    <a:pt x="395" y="367"/>
                  </a:cubicBezTo>
                  <a:cubicBezTo>
                    <a:pt x="608" y="155"/>
                    <a:pt x="851" y="94"/>
                    <a:pt x="851" y="33"/>
                  </a:cubicBezTo>
                  <a:cubicBezTo>
                    <a:pt x="851" y="14"/>
                    <a:pt x="817" y="0"/>
                    <a:pt x="7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1"/>
            <p:cNvSpPr/>
            <p:nvPr/>
          </p:nvSpPr>
          <p:spPr>
            <a:xfrm>
              <a:off x="10750728" y="3441790"/>
              <a:ext cx="11013" cy="16536"/>
            </a:xfrm>
            <a:custGeom>
              <a:rect b="b" l="l" r="r" t="t"/>
              <a:pathLst>
                <a:path extrusionOk="0" h="961" w="640">
                  <a:moveTo>
                    <a:pt x="575" y="0"/>
                  </a:moveTo>
                  <a:cubicBezTo>
                    <a:pt x="487" y="0"/>
                    <a:pt x="245" y="107"/>
                    <a:pt x="123" y="352"/>
                  </a:cubicBezTo>
                  <a:cubicBezTo>
                    <a:pt x="1" y="686"/>
                    <a:pt x="92" y="960"/>
                    <a:pt x="123" y="960"/>
                  </a:cubicBezTo>
                  <a:cubicBezTo>
                    <a:pt x="183" y="960"/>
                    <a:pt x="183" y="717"/>
                    <a:pt x="305" y="443"/>
                  </a:cubicBezTo>
                  <a:cubicBezTo>
                    <a:pt x="426" y="200"/>
                    <a:pt x="639" y="48"/>
                    <a:pt x="609" y="18"/>
                  </a:cubicBezTo>
                  <a:cubicBezTo>
                    <a:pt x="609" y="6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1"/>
            <p:cNvSpPr/>
            <p:nvPr/>
          </p:nvSpPr>
          <p:spPr>
            <a:xfrm>
              <a:off x="10774267" y="3445679"/>
              <a:ext cx="7348" cy="16829"/>
            </a:xfrm>
            <a:custGeom>
              <a:rect b="b" l="l" r="r" t="t"/>
              <a:pathLst>
                <a:path extrusionOk="0" h="978" w="427">
                  <a:moveTo>
                    <a:pt x="354" y="1"/>
                  </a:moveTo>
                  <a:cubicBezTo>
                    <a:pt x="300" y="1"/>
                    <a:pt x="117" y="152"/>
                    <a:pt x="62" y="430"/>
                  </a:cubicBezTo>
                  <a:cubicBezTo>
                    <a:pt x="1" y="734"/>
                    <a:pt x="122" y="977"/>
                    <a:pt x="153" y="977"/>
                  </a:cubicBezTo>
                  <a:cubicBezTo>
                    <a:pt x="214" y="947"/>
                    <a:pt x="183" y="734"/>
                    <a:pt x="244" y="491"/>
                  </a:cubicBezTo>
                  <a:cubicBezTo>
                    <a:pt x="305" y="217"/>
                    <a:pt x="426" y="35"/>
                    <a:pt x="365" y="5"/>
                  </a:cubicBezTo>
                  <a:cubicBezTo>
                    <a:pt x="363" y="2"/>
                    <a:pt x="359" y="1"/>
                    <a:pt x="3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1"/>
            <p:cNvSpPr/>
            <p:nvPr/>
          </p:nvSpPr>
          <p:spPr>
            <a:xfrm>
              <a:off x="10715177" y="3415892"/>
              <a:ext cx="19358" cy="6935"/>
            </a:xfrm>
            <a:custGeom>
              <a:rect b="b" l="l" r="r" t="t"/>
              <a:pathLst>
                <a:path extrusionOk="0" h="403" w="1125">
                  <a:moveTo>
                    <a:pt x="765" y="0"/>
                  </a:moveTo>
                  <a:cubicBezTo>
                    <a:pt x="689" y="0"/>
                    <a:pt x="605" y="9"/>
                    <a:pt x="517" y="33"/>
                  </a:cubicBezTo>
                  <a:cubicBezTo>
                    <a:pt x="182" y="125"/>
                    <a:pt x="0" y="368"/>
                    <a:pt x="61" y="398"/>
                  </a:cubicBezTo>
                  <a:cubicBezTo>
                    <a:pt x="64" y="401"/>
                    <a:pt x="69" y="403"/>
                    <a:pt x="77" y="403"/>
                  </a:cubicBezTo>
                  <a:cubicBezTo>
                    <a:pt x="137" y="403"/>
                    <a:pt x="333" y="297"/>
                    <a:pt x="578" y="216"/>
                  </a:cubicBezTo>
                  <a:cubicBezTo>
                    <a:pt x="851" y="125"/>
                    <a:pt x="1125" y="155"/>
                    <a:pt x="1125" y="94"/>
                  </a:cubicBezTo>
                  <a:cubicBezTo>
                    <a:pt x="1125" y="72"/>
                    <a:pt x="977" y="0"/>
                    <a:pt x="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1"/>
            <p:cNvSpPr/>
            <p:nvPr/>
          </p:nvSpPr>
          <p:spPr>
            <a:xfrm>
              <a:off x="10700516" y="3388739"/>
              <a:ext cx="30354" cy="12045"/>
            </a:xfrm>
            <a:custGeom>
              <a:rect b="b" l="l" r="r" t="t"/>
              <a:pathLst>
                <a:path extrusionOk="0" h="700" w="1764">
                  <a:moveTo>
                    <a:pt x="426" y="183"/>
                  </a:moveTo>
                  <a:cubicBezTo>
                    <a:pt x="548" y="183"/>
                    <a:pt x="639" y="213"/>
                    <a:pt x="761" y="213"/>
                  </a:cubicBezTo>
                  <a:cubicBezTo>
                    <a:pt x="943" y="244"/>
                    <a:pt x="1126" y="304"/>
                    <a:pt x="1278" y="396"/>
                  </a:cubicBezTo>
                  <a:cubicBezTo>
                    <a:pt x="1431" y="457"/>
                    <a:pt x="1546" y="519"/>
                    <a:pt x="1622" y="560"/>
                  </a:cubicBezTo>
                  <a:lnTo>
                    <a:pt x="1622" y="560"/>
                  </a:lnTo>
                  <a:cubicBezTo>
                    <a:pt x="1578" y="557"/>
                    <a:pt x="1534" y="555"/>
                    <a:pt x="1490" y="555"/>
                  </a:cubicBezTo>
                  <a:cubicBezTo>
                    <a:pt x="1399" y="555"/>
                    <a:pt x="1308" y="563"/>
                    <a:pt x="1217" y="578"/>
                  </a:cubicBezTo>
                  <a:cubicBezTo>
                    <a:pt x="1034" y="548"/>
                    <a:pt x="852" y="517"/>
                    <a:pt x="670" y="487"/>
                  </a:cubicBezTo>
                  <a:cubicBezTo>
                    <a:pt x="578" y="456"/>
                    <a:pt x="457" y="426"/>
                    <a:pt x="366" y="396"/>
                  </a:cubicBezTo>
                  <a:cubicBezTo>
                    <a:pt x="305" y="365"/>
                    <a:pt x="275" y="335"/>
                    <a:pt x="244" y="335"/>
                  </a:cubicBezTo>
                  <a:cubicBezTo>
                    <a:pt x="214" y="304"/>
                    <a:pt x="183" y="304"/>
                    <a:pt x="214" y="274"/>
                  </a:cubicBezTo>
                  <a:cubicBezTo>
                    <a:pt x="214" y="213"/>
                    <a:pt x="335" y="183"/>
                    <a:pt x="426" y="183"/>
                  </a:cubicBezTo>
                  <a:close/>
                  <a:moveTo>
                    <a:pt x="426" y="0"/>
                  </a:moveTo>
                  <a:cubicBezTo>
                    <a:pt x="366" y="0"/>
                    <a:pt x="305" y="31"/>
                    <a:pt x="244" y="31"/>
                  </a:cubicBezTo>
                  <a:cubicBezTo>
                    <a:pt x="153" y="61"/>
                    <a:pt x="62" y="122"/>
                    <a:pt x="31" y="213"/>
                  </a:cubicBezTo>
                  <a:cubicBezTo>
                    <a:pt x="1" y="304"/>
                    <a:pt x="31" y="396"/>
                    <a:pt x="123" y="456"/>
                  </a:cubicBezTo>
                  <a:cubicBezTo>
                    <a:pt x="183" y="517"/>
                    <a:pt x="244" y="517"/>
                    <a:pt x="305" y="548"/>
                  </a:cubicBezTo>
                  <a:cubicBezTo>
                    <a:pt x="426" y="578"/>
                    <a:pt x="518" y="608"/>
                    <a:pt x="639" y="639"/>
                  </a:cubicBezTo>
                  <a:cubicBezTo>
                    <a:pt x="822" y="669"/>
                    <a:pt x="1034" y="700"/>
                    <a:pt x="1217" y="700"/>
                  </a:cubicBezTo>
                  <a:cubicBezTo>
                    <a:pt x="1380" y="700"/>
                    <a:pt x="1542" y="675"/>
                    <a:pt x="1705" y="605"/>
                  </a:cubicBezTo>
                  <a:lnTo>
                    <a:pt x="1705" y="605"/>
                  </a:lnTo>
                  <a:cubicBezTo>
                    <a:pt x="1716" y="610"/>
                    <a:pt x="1724" y="613"/>
                    <a:pt x="1728" y="613"/>
                  </a:cubicBezTo>
                  <a:cubicBezTo>
                    <a:pt x="1732" y="613"/>
                    <a:pt x="1733" y="612"/>
                    <a:pt x="1733" y="608"/>
                  </a:cubicBezTo>
                  <a:cubicBezTo>
                    <a:pt x="1739" y="608"/>
                    <a:pt x="1740" y="602"/>
                    <a:pt x="1735" y="592"/>
                  </a:cubicBezTo>
                  <a:lnTo>
                    <a:pt x="1735" y="592"/>
                  </a:lnTo>
                  <a:cubicBezTo>
                    <a:pt x="1745" y="587"/>
                    <a:pt x="1754" y="583"/>
                    <a:pt x="1764" y="578"/>
                  </a:cubicBezTo>
                  <a:cubicBezTo>
                    <a:pt x="1750" y="576"/>
                    <a:pt x="1737" y="574"/>
                    <a:pt x="1724" y="572"/>
                  </a:cubicBezTo>
                  <a:lnTo>
                    <a:pt x="1724" y="572"/>
                  </a:lnTo>
                  <a:cubicBezTo>
                    <a:pt x="1684" y="511"/>
                    <a:pt x="1559" y="384"/>
                    <a:pt x="1338" y="274"/>
                  </a:cubicBezTo>
                  <a:cubicBezTo>
                    <a:pt x="1156" y="152"/>
                    <a:pt x="974" y="92"/>
                    <a:pt x="791" y="61"/>
                  </a:cubicBezTo>
                  <a:cubicBezTo>
                    <a:pt x="670" y="31"/>
                    <a:pt x="548" y="31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1"/>
            <p:cNvSpPr/>
            <p:nvPr/>
          </p:nvSpPr>
          <p:spPr>
            <a:xfrm>
              <a:off x="10724056" y="3369708"/>
              <a:ext cx="14145" cy="30561"/>
            </a:xfrm>
            <a:custGeom>
              <a:rect b="b" l="l" r="r" t="t"/>
              <a:pathLst>
                <a:path extrusionOk="0" h="1776" w="822">
                  <a:moveTo>
                    <a:pt x="433" y="1"/>
                  </a:moveTo>
                  <a:cubicBezTo>
                    <a:pt x="411" y="1"/>
                    <a:pt x="388" y="5"/>
                    <a:pt x="365" y="12"/>
                  </a:cubicBezTo>
                  <a:cubicBezTo>
                    <a:pt x="214" y="73"/>
                    <a:pt x="122" y="195"/>
                    <a:pt x="92" y="347"/>
                  </a:cubicBezTo>
                  <a:cubicBezTo>
                    <a:pt x="62" y="468"/>
                    <a:pt x="31" y="590"/>
                    <a:pt x="31" y="711"/>
                  </a:cubicBezTo>
                  <a:cubicBezTo>
                    <a:pt x="1" y="894"/>
                    <a:pt x="31" y="1106"/>
                    <a:pt x="92" y="1289"/>
                  </a:cubicBezTo>
                  <a:cubicBezTo>
                    <a:pt x="183" y="1623"/>
                    <a:pt x="335" y="1775"/>
                    <a:pt x="335" y="1775"/>
                  </a:cubicBezTo>
                  <a:cubicBezTo>
                    <a:pt x="365" y="1775"/>
                    <a:pt x="274" y="1593"/>
                    <a:pt x="183" y="1258"/>
                  </a:cubicBezTo>
                  <a:cubicBezTo>
                    <a:pt x="183" y="1076"/>
                    <a:pt x="183" y="894"/>
                    <a:pt x="183" y="711"/>
                  </a:cubicBezTo>
                  <a:cubicBezTo>
                    <a:pt x="214" y="590"/>
                    <a:pt x="244" y="499"/>
                    <a:pt x="274" y="407"/>
                  </a:cubicBezTo>
                  <a:cubicBezTo>
                    <a:pt x="274" y="286"/>
                    <a:pt x="365" y="195"/>
                    <a:pt x="396" y="195"/>
                  </a:cubicBezTo>
                  <a:cubicBezTo>
                    <a:pt x="404" y="190"/>
                    <a:pt x="412" y="189"/>
                    <a:pt x="420" y="189"/>
                  </a:cubicBezTo>
                  <a:cubicBezTo>
                    <a:pt x="472" y="189"/>
                    <a:pt x="522" y="268"/>
                    <a:pt x="548" y="347"/>
                  </a:cubicBezTo>
                  <a:cubicBezTo>
                    <a:pt x="578" y="438"/>
                    <a:pt x="609" y="559"/>
                    <a:pt x="639" y="650"/>
                  </a:cubicBezTo>
                  <a:cubicBezTo>
                    <a:pt x="639" y="833"/>
                    <a:pt x="639" y="1015"/>
                    <a:pt x="578" y="1198"/>
                  </a:cubicBezTo>
                  <a:cubicBezTo>
                    <a:pt x="517" y="1350"/>
                    <a:pt x="426" y="1502"/>
                    <a:pt x="335" y="1623"/>
                  </a:cubicBezTo>
                  <a:cubicBezTo>
                    <a:pt x="335" y="1626"/>
                    <a:pt x="337" y="1628"/>
                    <a:pt x="341" y="1628"/>
                  </a:cubicBezTo>
                  <a:cubicBezTo>
                    <a:pt x="377" y="1628"/>
                    <a:pt x="563" y="1502"/>
                    <a:pt x="700" y="1228"/>
                  </a:cubicBezTo>
                  <a:cubicBezTo>
                    <a:pt x="761" y="1046"/>
                    <a:pt x="821" y="833"/>
                    <a:pt x="791" y="650"/>
                  </a:cubicBezTo>
                  <a:cubicBezTo>
                    <a:pt x="791" y="529"/>
                    <a:pt x="761" y="407"/>
                    <a:pt x="730" y="286"/>
                  </a:cubicBezTo>
                  <a:cubicBezTo>
                    <a:pt x="700" y="225"/>
                    <a:pt x="669" y="164"/>
                    <a:pt x="609" y="103"/>
                  </a:cubicBezTo>
                  <a:cubicBezTo>
                    <a:pt x="563" y="35"/>
                    <a:pt x="500" y="1"/>
                    <a:pt x="4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1"/>
            <p:cNvSpPr/>
            <p:nvPr/>
          </p:nvSpPr>
          <p:spPr>
            <a:xfrm>
              <a:off x="10566122" y="2478293"/>
              <a:ext cx="382867" cy="892828"/>
            </a:xfrm>
            <a:custGeom>
              <a:rect b="b" l="l" r="r" t="t"/>
              <a:pathLst>
                <a:path extrusionOk="0" h="51886" w="22250">
                  <a:moveTo>
                    <a:pt x="0" y="1"/>
                  </a:moveTo>
                  <a:lnTo>
                    <a:pt x="3861" y="16019"/>
                  </a:lnTo>
                  <a:lnTo>
                    <a:pt x="12462" y="26870"/>
                  </a:lnTo>
                  <a:lnTo>
                    <a:pt x="5137" y="44439"/>
                  </a:lnTo>
                  <a:lnTo>
                    <a:pt x="9788" y="51886"/>
                  </a:lnTo>
                  <a:lnTo>
                    <a:pt x="21429" y="28116"/>
                  </a:lnTo>
                  <a:cubicBezTo>
                    <a:pt x="22250" y="25746"/>
                    <a:pt x="21824" y="23101"/>
                    <a:pt x="20305" y="21095"/>
                  </a:cubicBezTo>
                  <a:lnTo>
                    <a:pt x="56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1"/>
            <p:cNvSpPr/>
            <p:nvPr/>
          </p:nvSpPr>
          <p:spPr>
            <a:xfrm>
              <a:off x="10400297" y="2479185"/>
              <a:ext cx="345750" cy="972860"/>
            </a:xfrm>
            <a:custGeom>
              <a:rect b="b" l="l" r="r" t="t"/>
              <a:pathLst>
                <a:path extrusionOk="0" h="56537" w="20093">
                  <a:moveTo>
                    <a:pt x="2736" y="1"/>
                  </a:moveTo>
                  <a:cubicBezTo>
                    <a:pt x="2736" y="1"/>
                    <a:pt x="92" y="1186"/>
                    <a:pt x="31" y="7751"/>
                  </a:cubicBezTo>
                  <a:cubicBezTo>
                    <a:pt x="1" y="13739"/>
                    <a:pt x="6232" y="25928"/>
                    <a:pt x="6232" y="25928"/>
                  </a:cubicBezTo>
                  <a:lnTo>
                    <a:pt x="13405" y="56536"/>
                  </a:lnTo>
                  <a:lnTo>
                    <a:pt x="20092" y="55017"/>
                  </a:lnTo>
                  <a:lnTo>
                    <a:pt x="12889" y="4773"/>
                  </a:lnTo>
                  <a:lnTo>
                    <a:pt x="12524" y="274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1"/>
            <p:cNvSpPr/>
            <p:nvPr/>
          </p:nvSpPr>
          <p:spPr>
            <a:xfrm>
              <a:off x="10638810" y="2573861"/>
              <a:ext cx="19358" cy="231716"/>
            </a:xfrm>
            <a:custGeom>
              <a:rect b="b" l="l" r="r" t="t"/>
              <a:pathLst>
                <a:path extrusionOk="0" h="13466" w="1125">
                  <a:moveTo>
                    <a:pt x="61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851"/>
                    <a:pt x="0" y="1368"/>
                    <a:pt x="0" y="1976"/>
                  </a:cubicBezTo>
                  <a:cubicBezTo>
                    <a:pt x="0" y="3192"/>
                    <a:pt x="61" y="4894"/>
                    <a:pt x="183" y="6748"/>
                  </a:cubicBezTo>
                  <a:cubicBezTo>
                    <a:pt x="335" y="8602"/>
                    <a:pt x="547" y="10304"/>
                    <a:pt x="760" y="11520"/>
                  </a:cubicBezTo>
                  <a:cubicBezTo>
                    <a:pt x="851" y="12098"/>
                    <a:pt x="943" y="12614"/>
                    <a:pt x="1003" y="12918"/>
                  </a:cubicBezTo>
                  <a:cubicBezTo>
                    <a:pt x="1034" y="13101"/>
                    <a:pt x="1064" y="13283"/>
                    <a:pt x="1125" y="13465"/>
                  </a:cubicBezTo>
                  <a:cubicBezTo>
                    <a:pt x="1125" y="13283"/>
                    <a:pt x="1094" y="13101"/>
                    <a:pt x="1064" y="12918"/>
                  </a:cubicBezTo>
                  <a:lnTo>
                    <a:pt x="882" y="11490"/>
                  </a:lnTo>
                  <a:cubicBezTo>
                    <a:pt x="730" y="10274"/>
                    <a:pt x="547" y="8602"/>
                    <a:pt x="395" y="6748"/>
                  </a:cubicBezTo>
                  <a:cubicBezTo>
                    <a:pt x="243" y="4894"/>
                    <a:pt x="183" y="3192"/>
                    <a:pt x="152" y="1976"/>
                  </a:cubicBezTo>
                  <a:cubicBezTo>
                    <a:pt x="122" y="1398"/>
                    <a:pt x="122" y="912"/>
                    <a:pt x="122" y="517"/>
                  </a:cubicBezTo>
                  <a:cubicBezTo>
                    <a:pt x="122" y="334"/>
                    <a:pt x="91" y="152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1"/>
            <p:cNvSpPr/>
            <p:nvPr/>
          </p:nvSpPr>
          <p:spPr>
            <a:xfrm>
              <a:off x="10625732" y="2458261"/>
              <a:ext cx="16227" cy="100440"/>
            </a:xfrm>
            <a:custGeom>
              <a:rect b="b" l="l" r="r" t="t"/>
              <a:pathLst>
                <a:path extrusionOk="0" h="5837" w="943">
                  <a:moveTo>
                    <a:pt x="61" y="1"/>
                  </a:moveTo>
                  <a:lnTo>
                    <a:pt x="61" y="1"/>
                  </a:lnTo>
                  <a:cubicBezTo>
                    <a:pt x="0" y="31"/>
                    <a:pt x="335" y="1277"/>
                    <a:pt x="578" y="2888"/>
                  </a:cubicBezTo>
                  <a:cubicBezTo>
                    <a:pt x="791" y="4499"/>
                    <a:pt x="821" y="5837"/>
                    <a:pt x="882" y="5837"/>
                  </a:cubicBezTo>
                  <a:cubicBezTo>
                    <a:pt x="912" y="5533"/>
                    <a:pt x="943" y="5259"/>
                    <a:pt x="943" y="4955"/>
                  </a:cubicBezTo>
                  <a:cubicBezTo>
                    <a:pt x="912" y="4256"/>
                    <a:pt x="882" y="3557"/>
                    <a:pt x="760" y="2888"/>
                  </a:cubicBezTo>
                  <a:cubicBezTo>
                    <a:pt x="669" y="2189"/>
                    <a:pt x="517" y="1490"/>
                    <a:pt x="365" y="821"/>
                  </a:cubicBezTo>
                  <a:cubicBezTo>
                    <a:pt x="304" y="548"/>
                    <a:pt x="183" y="274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1"/>
            <p:cNvSpPr/>
            <p:nvPr/>
          </p:nvSpPr>
          <p:spPr>
            <a:xfrm>
              <a:off x="10478230" y="2465058"/>
              <a:ext cx="13628" cy="107771"/>
            </a:xfrm>
            <a:custGeom>
              <a:rect b="b" l="l" r="r" t="t"/>
              <a:pathLst>
                <a:path extrusionOk="0" h="6263" w="792">
                  <a:moveTo>
                    <a:pt x="730" y="1"/>
                  </a:moveTo>
                  <a:cubicBezTo>
                    <a:pt x="517" y="1004"/>
                    <a:pt x="335" y="2037"/>
                    <a:pt x="244" y="3071"/>
                  </a:cubicBezTo>
                  <a:cubicBezTo>
                    <a:pt x="122" y="3952"/>
                    <a:pt x="62" y="4743"/>
                    <a:pt x="31" y="5320"/>
                  </a:cubicBezTo>
                  <a:cubicBezTo>
                    <a:pt x="1" y="5624"/>
                    <a:pt x="1" y="5958"/>
                    <a:pt x="31" y="6262"/>
                  </a:cubicBezTo>
                  <a:cubicBezTo>
                    <a:pt x="122" y="5958"/>
                    <a:pt x="183" y="5685"/>
                    <a:pt x="183" y="5381"/>
                  </a:cubicBezTo>
                  <a:cubicBezTo>
                    <a:pt x="274" y="4743"/>
                    <a:pt x="366" y="3983"/>
                    <a:pt x="457" y="3132"/>
                  </a:cubicBezTo>
                  <a:cubicBezTo>
                    <a:pt x="609" y="1612"/>
                    <a:pt x="791" y="335"/>
                    <a:pt x="791" y="31"/>
                  </a:cubicBezTo>
                  <a:lnTo>
                    <a:pt x="761" y="31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1"/>
            <p:cNvSpPr/>
            <p:nvPr/>
          </p:nvSpPr>
          <p:spPr>
            <a:xfrm>
              <a:off x="10504385" y="2464541"/>
              <a:ext cx="5248" cy="73769"/>
            </a:xfrm>
            <a:custGeom>
              <a:rect b="b" l="l" r="r" t="t"/>
              <a:pathLst>
                <a:path extrusionOk="0" h="4287" w="305">
                  <a:moveTo>
                    <a:pt x="92" y="0"/>
                  </a:moveTo>
                  <a:cubicBezTo>
                    <a:pt x="1" y="700"/>
                    <a:pt x="1" y="1429"/>
                    <a:pt x="31" y="2128"/>
                  </a:cubicBezTo>
                  <a:cubicBezTo>
                    <a:pt x="31" y="2858"/>
                    <a:pt x="92" y="3587"/>
                    <a:pt x="213" y="4286"/>
                  </a:cubicBezTo>
                  <a:cubicBezTo>
                    <a:pt x="274" y="3587"/>
                    <a:pt x="305" y="2858"/>
                    <a:pt x="244" y="2128"/>
                  </a:cubicBezTo>
                  <a:cubicBezTo>
                    <a:pt x="244" y="1429"/>
                    <a:pt x="213" y="70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1"/>
            <p:cNvSpPr/>
            <p:nvPr/>
          </p:nvSpPr>
          <p:spPr>
            <a:xfrm>
              <a:off x="10781598" y="2942067"/>
              <a:ext cx="79000" cy="38717"/>
            </a:xfrm>
            <a:custGeom>
              <a:rect b="b" l="l" r="r" t="t"/>
              <a:pathLst>
                <a:path extrusionOk="0" h="2250" w="4591">
                  <a:moveTo>
                    <a:pt x="31" y="1"/>
                  </a:moveTo>
                  <a:cubicBezTo>
                    <a:pt x="0" y="31"/>
                    <a:pt x="243" y="244"/>
                    <a:pt x="517" y="609"/>
                  </a:cubicBezTo>
                  <a:cubicBezTo>
                    <a:pt x="669" y="791"/>
                    <a:pt x="851" y="1034"/>
                    <a:pt x="1064" y="1308"/>
                  </a:cubicBezTo>
                  <a:cubicBezTo>
                    <a:pt x="1277" y="1581"/>
                    <a:pt x="1581" y="1824"/>
                    <a:pt x="1885" y="2007"/>
                  </a:cubicBezTo>
                  <a:cubicBezTo>
                    <a:pt x="2219" y="2159"/>
                    <a:pt x="2584" y="2250"/>
                    <a:pt x="2949" y="2250"/>
                  </a:cubicBezTo>
                  <a:cubicBezTo>
                    <a:pt x="3253" y="2250"/>
                    <a:pt x="3526" y="2219"/>
                    <a:pt x="3830" y="2189"/>
                  </a:cubicBezTo>
                  <a:cubicBezTo>
                    <a:pt x="4073" y="2159"/>
                    <a:pt x="4347" y="2098"/>
                    <a:pt x="4590" y="1976"/>
                  </a:cubicBezTo>
                  <a:cubicBezTo>
                    <a:pt x="4316" y="1976"/>
                    <a:pt x="4073" y="2007"/>
                    <a:pt x="3800" y="2037"/>
                  </a:cubicBezTo>
                  <a:cubicBezTo>
                    <a:pt x="3623" y="2064"/>
                    <a:pt x="3443" y="2077"/>
                    <a:pt x="3263" y="2077"/>
                  </a:cubicBezTo>
                  <a:cubicBezTo>
                    <a:pt x="2825" y="2077"/>
                    <a:pt x="2385" y="1997"/>
                    <a:pt x="1976" y="1824"/>
                  </a:cubicBezTo>
                  <a:cubicBezTo>
                    <a:pt x="1338" y="1490"/>
                    <a:pt x="973" y="882"/>
                    <a:pt x="639" y="517"/>
                  </a:cubicBezTo>
                  <a:cubicBezTo>
                    <a:pt x="456" y="305"/>
                    <a:pt x="274" y="122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1"/>
            <p:cNvSpPr/>
            <p:nvPr/>
          </p:nvSpPr>
          <p:spPr>
            <a:xfrm>
              <a:off x="10780548" y="2940501"/>
              <a:ext cx="32970" cy="59125"/>
            </a:xfrm>
            <a:custGeom>
              <a:rect b="b" l="l" r="r" t="t"/>
              <a:pathLst>
                <a:path extrusionOk="0" h="3436" w="1916">
                  <a:moveTo>
                    <a:pt x="0" y="0"/>
                  </a:moveTo>
                  <a:cubicBezTo>
                    <a:pt x="152" y="669"/>
                    <a:pt x="396" y="1277"/>
                    <a:pt x="730" y="1855"/>
                  </a:cubicBezTo>
                  <a:cubicBezTo>
                    <a:pt x="1004" y="2432"/>
                    <a:pt x="1399" y="2979"/>
                    <a:pt x="1885" y="3435"/>
                  </a:cubicBezTo>
                  <a:cubicBezTo>
                    <a:pt x="1915" y="3405"/>
                    <a:pt x="1429" y="2675"/>
                    <a:pt x="912" y="1733"/>
                  </a:cubicBezTo>
                  <a:cubicBezTo>
                    <a:pt x="396" y="821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1"/>
            <p:cNvSpPr/>
            <p:nvPr/>
          </p:nvSpPr>
          <p:spPr>
            <a:xfrm>
              <a:off x="10698434" y="2299263"/>
              <a:ext cx="109336" cy="75971"/>
            </a:xfrm>
            <a:custGeom>
              <a:rect b="b" l="l" r="r" t="t"/>
              <a:pathLst>
                <a:path extrusionOk="0" h="4415" w="6354">
                  <a:moveTo>
                    <a:pt x="5563" y="0"/>
                  </a:moveTo>
                  <a:lnTo>
                    <a:pt x="0" y="2949"/>
                  </a:lnTo>
                  <a:cubicBezTo>
                    <a:pt x="0" y="2949"/>
                    <a:pt x="943" y="4195"/>
                    <a:pt x="2067" y="4347"/>
                  </a:cubicBezTo>
                  <a:cubicBezTo>
                    <a:pt x="2300" y="4388"/>
                    <a:pt x="2577" y="4415"/>
                    <a:pt x="2872" y="4415"/>
                  </a:cubicBezTo>
                  <a:cubicBezTo>
                    <a:pt x="3462" y="4415"/>
                    <a:pt x="4124" y="4306"/>
                    <a:pt x="4651" y="3982"/>
                  </a:cubicBezTo>
                  <a:cubicBezTo>
                    <a:pt x="5928" y="3101"/>
                    <a:pt x="6353" y="1368"/>
                    <a:pt x="55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1"/>
            <p:cNvSpPr/>
            <p:nvPr/>
          </p:nvSpPr>
          <p:spPr>
            <a:xfrm>
              <a:off x="10543412" y="2092963"/>
              <a:ext cx="273238" cy="282909"/>
            </a:xfrm>
            <a:custGeom>
              <a:rect b="b" l="l" r="r" t="t"/>
              <a:pathLst>
                <a:path extrusionOk="0" h="16441" w="15879">
                  <a:moveTo>
                    <a:pt x="142" y="1"/>
                  </a:moveTo>
                  <a:cubicBezTo>
                    <a:pt x="51" y="1"/>
                    <a:pt x="0" y="14"/>
                    <a:pt x="12" y="44"/>
                  </a:cubicBezTo>
                  <a:lnTo>
                    <a:pt x="4906" y="11047"/>
                  </a:lnTo>
                  <a:cubicBezTo>
                    <a:pt x="4906" y="11047"/>
                    <a:pt x="6335" y="13813"/>
                    <a:pt x="7398" y="14603"/>
                  </a:cubicBezTo>
                  <a:cubicBezTo>
                    <a:pt x="7980" y="15040"/>
                    <a:pt x="9881" y="16441"/>
                    <a:pt x="11794" y="16441"/>
                  </a:cubicBezTo>
                  <a:cubicBezTo>
                    <a:pt x="12680" y="16441"/>
                    <a:pt x="13568" y="16140"/>
                    <a:pt x="14329" y="15303"/>
                  </a:cubicBezTo>
                  <a:lnTo>
                    <a:pt x="14359" y="15303"/>
                  </a:lnTo>
                  <a:cubicBezTo>
                    <a:pt x="15879" y="13144"/>
                    <a:pt x="13417" y="11108"/>
                    <a:pt x="12079" y="9983"/>
                  </a:cubicBezTo>
                  <a:cubicBezTo>
                    <a:pt x="12079" y="9983"/>
                    <a:pt x="7216" y="5090"/>
                    <a:pt x="5727" y="3843"/>
                  </a:cubicBezTo>
                  <a:cubicBezTo>
                    <a:pt x="4815" y="3084"/>
                    <a:pt x="2748" y="1077"/>
                    <a:pt x="1927" y="470"/>
                  </a:cubicBezTo>
                  <a:cubicBezTo>
                    <a:pt x="1585" y="225"/>
                    <a:pt x="517" y="1"/>
                    <a:pt x="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1"/>
            <p:cNvSpPr/>
            <p:nvPr/>
          </p:nvSpPr>
          <p:spPr>
            <a:xfrm>
              <a:off x="10599577" y="2162756"/>
              <a:ext cx="47097" cy="57542"/>
            </a:xfrm>
            <a:custGeom>
              <a:rect b="b" l="l" r="r" t="t"/>
              <a:pathLst>
                <a:path extrusionOk="0" h="3344" w="2737">
                  <a:moveTo>
                    <a:pt x="2736" y="0"/>
                  </a:moveTo>
                  <a:lnTo>
                    <a:pt x="2736" y="0"/>
                  </a:lnTo>
                  <a:cubicBezTo>
                    <a:pt x="2189" y="487"/>
                    <a:pt x="1703" y="1034"/>
                    <a:pt x="1277" y="1611"/>
                  </a:cubicBezTo>
                  <a:cubicBezTo>
                    <a:pt x="791" y="2158"/>
                    <a:pt x="365" y="2736"/>
                    <a:pt x="1" y="3344"/>
                  </a:cubicBezTo>
                  <a:cubicBezTo>
                    <a:pt x="517" y="2857"/>
                    <a:pt x="1004" y="2310"/>
                    <a:pt x="1429" y="1733"/>
                  </a:cubicBezTo>
                  <a:cubicBezTo>
                    <a:pt x="1916" y="1186"/>
                    <a:pt x="2341" y="608"/>
                    <a:pt x="2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1"/>
            <p:cNvSpPr/>
            <p:nvPr/>
          </p:nvSpPr>
          <p:spPr>
            <a:xfrm>
              <a:off x="10606374" y="2171635"/>
              <a:ext cx="50229" cy="61741"/>
            </a:xfrm>
            <a:custGeom>
              <a:rect b="b" l="l" r="r" t="t"/>
              <a:pathLst>
                <a:path extrusionOk="0" h="3588" w="2919">
                  <a:moveTo>
                    <a:pt x="2919" y="1"/>
                  </a:moveTo>
                  <a:lnTo>
                    <a:pt x="2919" y="1"/>
                  </a:lnTo>
                  <a:cubicBezTo>
                    <a:pt x="2372" y="548"/>
                    <a:pt x="1855" y="1126"/>
                    <a:pt x="1399" y="1733"/>
                  </a:cubicBezTo>
                  <a:cubicBezTo>
                    <a:pt x="882" y="2311"/>
                    <a:pt x="426" y="2949"/>
                    <a:pt x="1" y="3588"/>
                  </a:cubicBezTo>
                  <a:cubicBezTo>
                    <a:pt x="578" y="3071"/>
                    <a:pt x="1065" y="2493"/>
                    <a:pt x="1521" y="1855"/>
                  </a:cubicBezTo>
                  <a:cubicBezTo>
                    <a:pt x="2037" y="1278"/>
                    <a:pt x="2493" y="670"/>
                    <a:pt x="29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1"/>
            <p:cNvSpPr/>
            <p:nvPr/>
          </p:nvSpPr>
          <p:spPr>
            <a:xfrm>
              <a:off x="10338057" y="2003742"/>
              <a:ext cx="350448" cy="462916"/>
            </a:xfrm>
            <a:custGeom>
              <a:rect b="b" l="l" r="r" t="t"/>
              <a:pathLst>
                <a:path extrusionOk="0" h="26902" w="20366">
                  <a:moveTo>
                    <a:pt x="4621" y="1"/>
                  </a:moveTo>
                  <a:lnTo>
                    <a:pt x="4195" y="1855"/>
                  </a:lnTo>
                  <a:cubicBezTo>
                    <a:pt x="4195" y="1855"/>
                    <a:pt x="1399" y="4530"/>
                    <a:pt x="791" y="5351"/>
                  </a:cubicBezTo>
                  <a:cubicBezTo>
                    <a:pt x="183" y="6202"/>
                    <a:pt x="1" y="9971"/>
                    <a:pt x="517" y="12980"/>
                  </a:cubicBezTo>
                  <a:cubicBezTo>
                    <a:pt x="973" y="15563"/>
                    <a:pt x="3618" y="23922"/>
                    <a:pt x="4408" y="26415"/>
                  </a:cubicBezTo>
                  <a:cubicBezTo>
                    <a:pt x="4560" y="26810"/>
                    <a:pt x="5077" y="26901"/>
                    <a:pt x="5502" y="26901"/>
                  </a:cubicBezTo>
                  <a:lnTo>
                    <a:pt x="19454" y="26263"/>
                  </a:lnTo>
                  <a:cubicBezTo>
                    <a:pt x="20001" y="26232"/>
                    <a:pt x="20366" y="25716"/>
                    <a:pt x="20244" y="25199"/>
                  </a:cubicBezTo>
                  <a:cubicBezTo>
                    <a:pt x="19424" y="22038"/>
                    <a:pt x="16931" y="12615"/>
                    <a:pt x="16414" y="11217"/>
                  </a:cubicBezTo>
                  <a:cubicBezTo>
                    <a:pt x="15776" y="9545"/>
                    <a:pt x="12737" y="5503"/>
                    <a:pt x="12737" y="5503"/>
                  </a:cubicBezTo>
                  <a:lnTo>
                    <a:pt x="12402" y="3375"/>
                  </a:lnTo>
                  <a:lnTo>
                    <a:pt x="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1"/>
            <p:cNvSpPr/>
            <p:nvPr/>
          </p:nvSpPr>
          <p:spPr>
            <a:xfrm>
              <a:off x="10560877" y="2107314"/>
              <a:ext cx="88928" cy="205045"/>
            </a:xfrm>
            <a:custGeom>
              <a:rect b="b" l="l" r="r" t="t"/>
              <a:pathLst>
                <a:path extrusionOk="0" h="11916" w="5168">
                  <a:moveTo>
                    <a:pt x="31" y="0"/>
                  </a:moveTo>
                  <a:cubicBezTo>
                    <a:pt x="0" y="31"/>
                    <a:pt x="517" y="578"/>
                    <a:pt x="1155" y="1550"/>
                  </a:cubicBezTo>
                  <a:cubicBezTo>
                    <a:pt x="1520" y="2128"/>
                    <a:pt x="1885" y="2736"/>
                    <a:pt x="2189" y="3344"/>
                  </a:cubicBezTo>
                  <a:cubicBezTo>
                    <a:pt x="2523" y="4043"/>
                    <a:pt x="2888" y="4833"/>
                    <a:pt x="3192" y="5684"/>
                  </a:cubicBezTo>
                  <a:cubicBezTo>
                    <a:pt x="3861" y="7356"/>
                    <a:pt x="4286" y="8937"/>
                    <a:pt x="4620" y="10061"/>
                  </a:cubicBezTo>
                  <a:cubicBezTo>
                    <a:pt x="4772" y="10608"/>
                    <a:pt x="4894" y="11064"/>
                    <a:pt x="4985" y="11429"/>
                  </a:cubicBezTo>
                  <a:cubicBezTo>
                    <a:pt x="5016" y="11581"/>
                    <a:pt x="5076" y="11733"/>
                    <a:pt x="5168" y="11915"/>
                  </a:cubicBezTo>
                  <a:cubicBezTo>
                    <a:pt x="5137" y="11733"/>
                    <a:pt x="5107" y="11551"/>
                    <a:pt x="5046" y="11399"/>
                  </a:cubicBezTo>
                  <a:cubicBezTo>
                    <a:pt x="4985" y="11064"/>
                    <a:pt x="4894" y="10608"/>
                    <a:pt x="4742" y="10031"/>
                  </a:cubicBezTo>
                  <a:cubicBezTo>
                    <a:pt x="4377" y="8541"/>
                    <a:pt x="3921" y="7052"/>
                    <a:pt x="3374" y="5593"/>
                  </a:cubicBezTo>
                  <a:cubicBezTo>
                    <a:pt x="3070" y="4803"/>
                    <a:pt x="2736" y="4043"/>
                    <a:pt x="2341" y="3283"/>
                  </a:cubicBezTo>
                  <a:cubicBezTo>
                    <a:pt x="2006" y="2645"/>
                    <a:pt x="1642" y="2067"/>
                    <a:pt x="1247" y="1490"/>
                  </a:cubicBezTo>
                  <a:cubicBezTo>
                    <a:pt x="1095" y="1216"/>
                    <a:pt x="912" y="1034"/>
                    <a:pt x="791" y="851"/>
                  </a:cubicBezTo>
                  <a:cubicBezTo>
                    <a:pt x="669" y="699"/>
                    <a:pt x="547" y="517"/>
                    <a:pt x="395" y="395"/>
                  </a:cubicBezTo>
                  <a:cubicBezTo>
                    <a:pt x="304" y="243"/>
                    <a:pt x="183" y="122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1"/>
            <p:cNvSpPr/>
            <p:nvPr/>
          </p:nvSpPr>
          <p:spPr>
            <a:xfrm>
              <a:off x="10410243" y="2033046"/>
              <a:ext cx="139656" cy="69570"/>
            </a:xfrm>
            <a:custGeom>
              <a:rect b="b" l="l" r="r" t="t"/>
              <a:pathLst>
                <a:path extrusionOk="0" h="4043" w="8116">
                  <a:moveTo>
                    <a:pt x="0" y="0"/>
                  </a:moveTo>
                  <a:cubicBezTo>
                    <a:pt x="122" y="91"/>
                    <a:pt x="243" y="152"/>
                    <a:pt x="365" y="213"/>
                  </a:cubicBezTo>
                  <a:lnTo>
                    <a:pt x="1368" y="760"/>
                  </a:lnTo>
                  <a:cubicBezTo>
                    <a:pt x="2219" y="1216"/>
                    <a:pt x="3374" y="1854"/>
                    <a:pt x="4681" y="2553"/>
                  </a:cubicBezTo>
                  <a:lnTo>
                    <a:pt x="7235" y="3982"/>
                  </a:lnTo>
                  <a:lnTo>
                    <a:pt x="7326" y="4043"/>
                  </a:lnTo>
                  <a:lnTo>
                    <a:pt x="7356" y="3952"/>
                  </a:lnTo>
                  <a:cubicBezTo>
                    <a:pt x="7599" y="3283"/>
                    <a:pt x="7812" y="2705"/>
                    <a:pt x="7934" y="2341"/>
                  </a:cubicBezTo>
                  <a:cubicBezTo>
                    <a:pt x="8025" y="2128"/>
                    <a:pt x="8086" y="1915"/>
                    <a:pt x="8116" y="1702"/>
                  </a:cubicBezTo>
                  <a:lnTo>
                    <a:pt x="8116" y="1702"/>
                  </a:lnTo>
                  <a:cubicBezTo>
                    <a:pt x="8025" y="1915"/>
                    <a:pt x="7903" y="2097"/>
                    <a:pt x="7842" y="2310"/>
                  </a:cubicBezTo>
                  <a:cubicBezTo>
                    <a:pt x="7697" y="2659"/>
                    <a:pt x="7468" y="3175"/>
                    <a:pt x="7236" y="3804"/>
                  </a:cubicBezTo>
                  <a:lnTo>
                    <a:pt x="7236" y="3804"/>
                  </a:lnTo>
                  <a:cubicBezTo>
                    <a:pt x="6524" y="3365"/>
                    <a:pt x="5676" y="2896"/>
                    <a:pt x="4772" y="2371"/>
                  </a:cubicBezTo>
                  <a:cubicBezTo>
                    <a:pt x="3465" y="1672"/>
                    <a:pt x="2280" y="1064"/>
                    <a:pt x="1429" y="638"/>
                  </a:cubicBezTo>
                  <a:cubicBezTo>
                    <a:pt x="1003" y="426"/>
                    <a:pt x="639" y="274"/>
                    <a:pt x="395" y="152"/>
                  </a:cubicBezTo>
                  <a:cubicBezTo>
                    <a:pt x="274" y="91"/>
                    <a:pt x="152" y="3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1"/>
            <p:cNvSpPr/>
            <p:nvPr/>
          </p:nvSpPr>
          <p:spPr>
            <a:xfrm>
              <a:off x="10442662" y="2169553"/>
              <a:ext cx="159548" cy="36101"/>
            </a:xfrm>
            <a:custGeom>
              <a:rect b="b" l="l" r="r" t="t"/>
              <a:pathLst>
                <a:path extrusionOk="0" h="2098" w="9272">
                  <a:moveTo>
                    <a:pt x="9272" y="0"/>
                  </a:moveTo>
                  <a:cubicBezTo>
                    <a:pt x="9180" y="0"/>
                    <a:pt x="9059" y="0"/>
                    <a:pt x="8937" y="31"/>
                  </a:cubicBezTo>
                  <a:cubicBezTo>
                    <a:pt x="8694" y="61"/>
                    <a:pt x="8360" y="122"/>
                    <a:pt x="7934" y="213"/>
                  </a:cubicBezTo>
                  <a:cubicBezTo>
                    <a:pt x="7083" y="395"/>
                    <a:pt x="5928" y="669"/>
                    <a:pt x="4651" y="943"/>
                  </a:cubicBezTo>
                  <a:lnTo>
                    <a:pt x="1369" y="1733"/>
                  </a:lnTo>
                  <a:lnTo>
                    <a:pt x="366" y="2006"/>
                  </a:lnTo>
                  <a:cubicBezTo>
                    <a:pt x="244" y="2006"/>
                    <a:pt x="122" y="2067"/>
                    <a:pt x="1" y="2098"/>
                  </a:cubicBezTo>
                  <a:cubicBezTo>
                    <a:pt x="122" y="2098"/>
                    <a:pt x="244" y="2098"/>
                    <a:pt x="366" y="2067"/>
                  </a:cubicBezTo>
                  <a:lnTo>
                    <a:pt x="1369" y="1885"/>
                  </a:lnTo>
                  <a:cubicBezTo>
                    <a:pt x="2220" y="1702"/>
                    <a:pt x="3375" y="1459"/>
                    <a:pt x="4682" y="1155"/>
                  </a:cubicBezTo>
                  <a:lnTo>
                    <a:pt x="7904" y="365"/>
                  </a:lnTo>
                  <a:lnTo>
                    <a:pt x="8907" y="92"/>
                  </a:lnTo>
                  <a:cubicBezTo>
                    <a:pt x="9028" y="92"/>
                    <a:pt x="9150" y="61"/>
                    <a:pt x="9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1"/>
            <p:cNvSpPr/>
            <p:nvPr/>
          </p:nvSpPr>
          <p:spPr>
            <a:xfrm>
              <a:off x="10442145" y="2180532"/>
              <a:ext cx="165295" cy="55976"/>
            </a:xfrm>
            <a:custGeom>
              <a:rect b="b" l="l" r="r" t="t"/>
              <a:pathLst>
                <a:path extrusionOk="0" h="3253" w="9606">
                  <a:moveTo>
                    <a:pt x="9606" y="1"/>
                  </a:moveTo>
                  <a:cubicBezTo>
                    <a:pt x="9484" y="1"/>
                    <a:pt x="9362" y="31"/>
                    <a:pt x="9241" y="92"/>
                  </a:cubicBezTo>
                  <a:lnTo>
                    <a:pt x="8207" y="426"/>
                  </a:lnTo>
                  <a:lnTo>
                    <a:pt x="4833" y="1612"/>
                  </a:lnTo>
                  <a:lnTo>
                    <a:pt x="1429" y="2767"/>
                  </a:lnTo>
                  <a:lnTo>
                    <a:pt x="396" y="3131"/>
                  </a:lnTo>
                  <a:cubicBezTo>
                    <a:pt x="274" y="3162"/>
                    <a:pt x="122" y="3192"/>
                    <a:pt x="0" y="3253"/>
                  </a:cubicBezTo>
                  <a:cubicBezTo>
                    <a:pt x="152" y="3253"/>
                    <a:pt x="274" y="3223"/>
                    <a:pt x="396" y="3192"/>
                  </a:cubicBezTo>
                  <a:cubicBezTo>
                    <a:pt x="639" y="3131"/>
                    <a:pt x="1004" y="3040"/>
                    <a:pt x="1459" y="2919"/>
                  </a:cubicBezTo>
                  <a:cubicBezTo>
                    <a:pt x="2341" y="2645"/>
                    <a:pt x="3557" y="2250"/>
                    <a:pt x="4864" y="1794"/>
                  </a:cubicBezTo>
                  <a:cubicBezTo>
                    <a:pt x="6201" y="1338"/>
                    <a:pt x="7387" y="913"/>
                    <a:pt x="8238" y="578"/>
                  </a:cubicBezTo>
                  <a:cubicBezTo>
                    <a:pt x="8663" y="396"/>
                    <a:pt x="9028" y="274"/>
                    <a:pt x="9241" y="153"/>
                  </a:cubicBezTo>
                  <a:cubicBezTo>
                    <a:pt x="9393" y="122"/>
                    <a:pt x="9514" y="61"/>
                    <a:pt x="9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1"/>
            <p:cNvSpPr/>
            <p:nvPr/>
          </p:nvSpPr>
          <p:spPr>
            <a:xfrm>
              <a:off x="10455223" y="2030912"/>
              <a:ext cx="22507" cy="25708"/>
            </a:xfrm>
            <a:custGeom>
              <a:rect b="b" l="l" r="r" t="t"/>
              <a:pathLst>
                <a:path extrusionOk="0" h="1494" w="1308">
                  <a:moveTo>
                    <a:pt x="1296" y="0"/>
                  </a:moveTo>
                  <a:cubicBezTo>
                    <a:pt x="1216" y="0"/>
                    <a:pt x="926" y="267"/>
                    <a:pt x="608" y="671"/>
                  </a:cubicBezTo>
                  <a:cubicBezTo>
                    <a:pt x="244" y="1097"/>
                    <a:pt x="0" y="1462"/>
                    <a:pt x="31" y="1492"/>
                  </a:cubicBezTo>
                  <a:cubicBezTo>
                    <a:pt x="34" y="1493"/>
                    <a:pt x="37" y="1494"/>
                    <a:pt x="41" y="1494"/>
                  </a:cubicBezTo>
                  <a:cubicBezTo>
                    <a:pt x="120" y="1494"/>
                    <a:pt x="412" y="1200"/>
                    <a:pt x="760" y="823"/>
                  </a:cubicBezTo>
                  <a:cubicBezTo>
                    <a:pt x="973" y="580"/>
                    <a:pt x="1155" y="306"/>
                    <a:pt x="1307" y="3"/>
                  </a:cubicBezTo>
                  <a:cubicBezTo>
                    <a:pt x="1304" y="1"/>
                    <a:pt x="1301" y="0"/>
                    <a:pt x="1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1"/>
            <p:cNvSpPr/>
            <p:nvPr/>
          </p:nvSpPr>
          <p:spPr>
            <a:xfrm>
              <a:off x="10466735" y="2036178"/>
              <a:ext cx="27738" cy="25639"/>
            </a:xfrm>
            <a:custGeom>
              <a:rect b="b" l="l" r="r" t="t"/>
              <a:pathLst>
                <a:path extrusionOk="0" h="1490" w="1612">
                  <a:moveTo>
                    <a:pt x="1611" y="0"/>
                  </a:moveTo>
                  <a:cubicBezTo>
                    <a:pt x="1246" y="122"/>
                    <a:pt x="942" y="335"/>
                    <a:pt x="699" y="608"/>
                  </a:cubicBezTo>
                  <a:cubicBezTo>
                    <a:pt x="395" y="852"/>
                    <a:pt x="152" y="1125"/>
                    <a:pt x="0" y="1490"/>
                  </a:cubicBezTo>
                  <a:cubicBezTo>
                    <a:pt x="304" y="1277"/>
                    <a:pt x="578" y="1034"/>
                    <a:pt x="821" y="760"/>
                  </a:cubicBezTo>
                  <a:cubicBezTo>
                    <a:pt x="1125" y="548"/>
                    <a:pt x="1368" y="274"/>
                    <a:pt x="16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1"/>
            <p:cNvSpPr/>
            <p:nvPr/>
          </p:nvSpPr>
          <p:spPr>
            <a:xfrm>
              <a:off x="10317666" y="2072176"/>
              <a:ext cx="323243" cy="408127"/>
            </a:xfrm>
            <a:custGeom>
              <a:rect b="b" l="l" r="r" t="t"/>
              <a:pathLst>
                <a:path extrusionOk="0" h="23718" w="18785">
                  <a:moveTo>
                    <a:pt x="3419" y="0"/>
                  </a:moveTo>
                  <a:cubicBezTo>
                    <a:pt x="3364" y="0"/>
                    <a:pt x="3309" y="2"/>
                    <a:pt x="3253" y="6"/>
                  </a:cubicBezTo>
                  <a:cubicBezTo>
                    <a:pt x="3253" y="6"/>
                    <a:pt x="973" y="1860"/>
                    <a:pt x="760" y="3319"/>
                  </a:cubicBezTo>
                  <a:cubicBezTo>
                    <a:pt x="547" y="4687"/>
                    <a:pt x="0" y="17605"/>
                    <a:pt x="183" y="19398"/>
                  </a:cubicBezTo>
                  <a:cubicBezTo>
                    <a:pt x="345" y="21025"/>
                    <a:pt x="1549" y="23717"/>
                    <a:pt x="3533" y="23717"/>
                  </a:cubicBezTo>
                  <a:cubicBezTo>
                    <a:pt x="3773" y="23717"/>
                    <a:pt x="4024" y="23678"/>
                    <a:pt x="4286" y="23593"/>
                  </a:cubicBezTo>
                  <a:cubicBezTo>
                    <a:pt x="7630" y="22468"/>
                    <a:pt x="18785" y="15903"/>
                    <a:pt x="18785" y="15903"/>
                  </a:cubicBezTo>
                  <a:lnTo>
                    <a:pt x="16718" y="12012"/>
                  </a:lnTo>
                  <a:lnTo>
                    <a:pt x="7052" y="15872"/>
                  </a:lnTo>
                  <a:lnTo>
                    <a:pt x="7782" y="5690"/>
                  </a:lnTo>
                  <a:cubicBezTo>
                    <a:pt x="7782" y="5690"/>
                    <a:pt x="6462" y="0"/>
                    <a:pt x="3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1"/>
            <p:cNvSpPr/>
            <p:nvPr/>
          </p:nvSpPr>
          <p:spPr>
            <a:xfrm>
              <a:off x="10396649" y="2186812"/>
              <a:ext cx="246360" cy="290291"/>
            </a:xfrm>
            <a:custGeom>
              <a:rect b="b" l="l" r="r" t="t"/>
              <a:pathLst>
                <a:path extrusionOk="0" h="16870" w="14317">
                  <a:moveTo>
                    <a:pt x="2675" y="0"/>
                  </a:moveTo>
                  <a:cubicBezTo>
                    <a:pt x="2644" y="31"/>
                    <a:pt x="2644" y="92"/>
                    <a:pt x="2644" y="152"/>
                  </a:cubicBezTo>
                  <a:cubicBezTo>
                    <a:pt x="2614" y="274"/>
                    <a:pt x="2614" y="456"/>
                    <a:pt x="2614" y="639"/>
                  </a:cubicBezTo>
                  <a:cubicBezTo>
                    <a:pt x="2584" y="1095"/>
                    <a:pt x="2584" y="1733"/>
                    <a:pt x="2553" y="2523"/>
                  </a:cubicBezTo>
                  <a:cubicBezTo>
                    <a:pt x="2523" y="4134"/>
                    <a:pt x="2462" y="6444"/>
                    <a:pt x="2371" y="9210"/>
                  </a:cubicBezTo>
                  <a:lnTo>
                    <a:pt x="2371" y="9332"/>
                  </a:lnTo>
                  <a:lnTo>
                    <a:pt x="2492" y="9301"/>
                  </a:lnTo>
                  <a:lnTo>
                    <a:pt x="12044" y="5475"/>
                  </a:lnTo>
                  <a:lnTo>
                    <a:pt x="12219" y="5776"/>
                  </a:lnTo>
                  <a:cubicBezTo>
                    <a:pt x="12845" y="6967"/>
                    <a:pt x="13470" y="8100"/>
                    <a:pt x="14039" y="9204"/>
                  </a:cubicBezTo>
                  <a:lnTo>
                    <a:pt x="14039" y="9204"/>
                  </a:lnTo>
                  <a:cubicBezTo>
                    <a:pt x="10066" y="11460"/>
                    <a:pt x="6606" y="13385"/>
                    <a:pt x="4073" y="14742"/>
                  </a:cubicBezTo>
                  <a:cubicBezTo>
                    <a:pt x="2827" y="15441"/>
                    <a:pt x="1793" y="15958"/>
                    <a:pt x="1094" y="16323"/>
                  </a:cubicBezTo>
                  <a:cubicBezTo>
                    <a:pt x="730" y="16505"/>
                    <a:pt x="456" y="16627"/>
                    <a:pt x="274" y="16718"/>
                  </a:cubicBezTo>
                  <a:lnTo>
                    <a:pt x="61" y="16840"/>
                  </a:lnTo>
                  <a:lnTo>
                    <a:pt x="274" y="16748"/>
                  </a:lnTo>
                  <a:cubicBezTo>
                    <a:pt x="486" y="16657"/>
                    <a:pt x="760" y="16536"/>
                    <a:pt x="1125" y="16384"/>
                  </a:cubicBezTo>
                  <a:cubicBezTo>
                    <a:pt x="1854" y="16049"/>
                    <a:pt x="2888" y="15533"/>
                    <a:pt x="4164" y="14864"/>
                  </a:cubicBezTo>
                  <a:cubicBezTo>
                    <a:pt x="6717" y="13526"/>
                    <a:pt x="10243" y="11581"/>
                    <a:pt x="14225" y="9301"/>
                  </a:cubicBezTo>
                  <a:lnTo>
                    <a:pt x="14316" y="9271"/>
                  </a:lnTo>
                  <a:lnTo>
                    <a:pt x="14286" y="9180"/>
                  </a:lnTo>
                  <a:lnTo>
                    <a:pt x="12432" y="5684"/>
                  </a:lnTo>
                  <a:lnTo>
                    <a:pt x="12219" y="5289"/>
                  </a:lnTo>
                  <a:lnTo>
                    <a:pt x="12158" y="5228"/>
                  </a:lnTo>
                  <a:lnTo>
                    <a:pt x="12098" y="5259"/>
                  </a:lnTo>
                  <a:lnTo>
                    <a:pt x="2555" y="9112"/>
                  </a:lnTo>
                  <a:lnTo>
                    <a:pt x="2555" y="9112"/>
                  </a:lnTo>
                  <a:cubicBezTo>
                    <a:pt x="2615" y="6389"/>
                    <a:pt x="2645" y="4115"/>
                    <a:pt x="2675" y="2523"/>
                  </a:cubicBezTo>
                  <a:lnTo>
                    <a:pt x="2675" y="639"/>
                  </a:lnTo>
                  <a:lnTo>
                    <a:pt x="2675" y="152"/>
                  </a:lnTo>
                  <a:cubicBezTo>
                    <a:pt x="2675" y="92"/>
                    <a:pt x="2675" y="31"/>
                    <a:pt x="2675" y="0"/>
                  </a:cubicBezTo>
                  <a:close/>
                  <a:moveTo>
                    <a:pt x="61" y="16840"/>
                  </a:moveTo>
                  <a:cubicBezTo>
                    <a:pt x="30" y="16840"/>
                    <a:pt x="0" y="16840"/>
                    <a:pt x="0" y="16870"/>
                  </a:cubicBezTo>
                  <a:cubicBezTo>
                    <a:pt x="0" y="16870"/>
                    <a:pt x="30" y="16870"/>
                    <a:pt x="61" y="168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1"/>
            <p:cNvSpPr/>
            <p:nvPr/>
          </p:nvSpPr>
          <p:spPr>
            <a:xfrm>
              <a:off x="10346954" y="2118086"/>
              <a:ext cx="93110" cy="51485"/>
            </a:xfrm>
            <a:custGeom>
              <a:rect b="b" l="l" r="r" t="t"/>
              <a:pathLst>
                <a:path extrusionOk="0" h="2992" w="5411">
                  <a:moveTo>
                    <a:pt x="1274" y="0"/>
                  </a:moveTo>
                  <a:cubicBezTo>
                    <a:pt x="1164" y="0"/>
                    <a:pt x="1053" y="4"/>
                    <a:pt x="943" y="13"/>
                  </a:cubicBezTo>
                  <a:cubicBezTo>
                    <a:pt x="608" y="13"/>
                    <a:pt x="274" y="104"/>
                    <a:pt x="0" y="225"/>
                  </a:cubicBezTo>
                  <a:cubicBezTo>
                    <a:pt x="0" y="230"/>
                    <a:pt x="8" y="232"/>
                    <a:pt x="22" y="232"/>
                  </a:cubicBezTo>
                  <a:cubicBezTo>
                    <a:pt x="109" y="232"/>
                    <a:pt x="448" y="165"/>
                    <a:pt x="943" y="165"/>
                  </a:cubicBezTo>
                  <a:cubicBezTo>
                    <a:pt x="1002" y="162"/>
                    <a:pt x="1060" y="161"/>
                    <a:pt x="1119" y="161"/>
                  </a:cubicBezTo>
                  <a:cubicBezTo>
                    <a:pt x="2634" y="161"/>
                    <a:pt x="4047" y="911"/>
                    <a:pt x="4925" y="2140"/>
                  </a:cubicBezTo>
                  <a:cubicBezTo>
                    <a:pt x="5259" y="2627"/>
                    <a:pt x="5380" y="2991"/>
                    <a:pt x="5411" y="2991"/>
                  </a:cubicBezTo>
                  <a:cubicBezTo>
                    <a:pt x="5350" y="2657"/>
                    <a:pt x="5229" y="2353"/>
                    <a:pt x="5016" y="2079"/>
                  </a:cubicBezTo>
                  <a:cubicBezTo>
                    <a:pt x="4222" y="776"/>
                    <a:pt x="2794" y="0"/>
                    <a:pt x="1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1"/>
            <p:cNvSpPr/>
            <p:nvPr/>
          </p:nvSpPr>
          <p:spPr>
            <a:xfrm>
              <a:off x="10319749" y="2265261"/>
              <a:ext cx="119799" cy="15934"/>
            </a:xfrm>
            <a:custGeom>
              <a:rect b="b" l="l" r="r" t="t"/>
              <a:pathLst>
                <a:path extrusionOk="0" h="926" w="6962">
                  <a:moveTo>
                    <a:pt x="1" y="1"/>
                  </a:moveTo>
                  <a:cubicBezTo>
                    <a:pt x="335" y="92"/>
                    <a:pt x="670" y="183"/>
                    <a:pt x="1004" y="244"/>
                  </a:cubicBezTo>
                  <a:cubicBezTo>
                    <a:pt x="1642" y="335"/>
                    <a:pt x="2524" y="487"/>
                    <a:pt x="3466" y="609"/>
                  </a:cubicBezTo>
                  <a:cubicBezTo>
                    <a:pt x="4408" y="730"/>
                    <a:pt x="5290" y="821"/>
                    <a:pt x="5928" y="882"/>
                  </a:cubicBezTo>
                  <a:cubicBezTo>
                    <a:pt x="6164" y="904"/>
                    <a:pt x="6416" y="925"/>
                    <a:pt x="6661" y="925"/>
                  </a:cubicBezTo>
                  <a:cubicBezTo>
                    <a:pt x="6763" y="925"/>
                    <a:pt x="6864" y="922"/>
                    <a:pt x="6961" y="913"/>
                  </a:cubicBezTo>
                  <a:cubicBezTo>
                    <a:pt x="6627" y="821"/>
                    <a:pt x="6293" y="761"/>
                    <a:pt x="5958" y="730"/>
                  </a:cubicBezTo>
                  <a:lnTo>
                    <a:pt x="3496" y="426"/>
                  </a:lnTo>
                  <a:lnTo>
                    <a:pt x="1034" y="92"/>
                  </a:lnTo>
                  <a:cubicBezTo>
                    <a:pt x="700" y="31"/>
                    <a:pt x="366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1"/>
            <p:cNvSpPr/>
            <p:nvPr/>
          </p:nvSpPr>
          <p:spPr>
            <a:xfrm>
              <a:off x="10323414" y="2248536"/>
              <a:ext cx="108287" cy="15693"/>
            </a:xfrm>
            <a:custGeom>
              <a:rect b="b" l="l" r="r" t="t"/>
              <a:pathLst>
                <a:path extrusionOk="0" h="912" w="6293">
                  <a:moveTo>
                    <a:pt x="1" y="0"/>
                  </a:moveTo>
                  <a:cubicBezTo>
                    <a:pt x="1034" y="243"/>
                    <a:pt x="2068" y="456"/>
                    <a:pt x="3131" y="547"/>
                  </a:cubicBezTo>
                  <a:cubicBezTo>
                    <a:pt x="4165" y="730"/>
                    <a:pt x="5229" y="851"/>
                    <a:pt x="6293" y="912"/>
                  </a:cubicBezTo>
                  <a:cubicBezTo>
                    <a:pt x="5259" y="669"/>
                    <a:pt x="4195" y="486"/>
                    <a:pt x="3162" y="365"/>
                  </a:cubicBezTo>
                  <a:cubicBezTo>
                    <a:pt x="2128" y="182"/>
                    <a:pt x="1064" y="6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1"/>
            <p:cNvSpPr/>
            <p:nvPr/>
          </p:nvSpPr>
          <p:spPr>
            <a:xfrm>
              <a:off x="10397165" y="2344244"/>
              <a:ext cx="41866" cy="50745"/>
            </a:xfrm>
            <a:custGeom>
              <a:rect b="b" l="l" r="r" t="t"/>
              <a:pathLst>
                <a:path extrusionOk="0" h="2949" w="2433">
                  <a:moveTo>
                    <a:pt x="2432" y="0"/>
                  </a:moveTo>
                  <a:lnTo>
                    <a:pt x="2432" y="0"/>
                  </a:lnTo>
                  <a:cubicBezTo>
                    <a:pt x="1824" y="274"/>
                    <a:pt x="1307" y="700"/>
                    <a:pt x="912" y="1216"/>
                  </a:cubicBezTo>
                  <a:cubicBezTo>
                    <a:pt x="456" y="1703"/>
                    <a:pt x="152" y="2311"/>
                    <a:pt x="0" y="2949"/>
                  </a:cubicBezTo>
                  <a:cubicBezTo>
                    <a:pt x="335" y="2402"/>
                    <a:pt x="669" y="1855"/>
                    <a:pt x="1064" y="1338"/>
                  </a:cubicBezTo>
                  <a:cubicBezTo>
                    <a:pt x="1490" y="852"/>
                    <a:pt x="1946" y="426"/>
                    <a:pt x="2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1"/>
            <p:cNvSpPr/>
            <p:nvPr/>
          </p:nvSpPr>
          <p:spPr>
            <a:xfrm>
              <a:off x="10502286" y="2321754"/>
              <a:ext cx="15710" cy="89462"/>
            </a:xfrm>
            <a:custGeom>
              <a:rect b="b" l="l" r="r" t="t"/>
              <a:pathLst>
                <a:path extrusionOk="0" h="5199" w="913">
                  <a:moveTo>
                    <a:pt x="62" y="0"/>
                  </a:moveTo>
                  <a:cubicBezTo>
                    <a:pt x="31" y="244"/>
                    <a:pt x="1" y="517"/>
                    <a:pt x="31" y="760"/>
                  </a:cubicBezTo>
                  <a:cubicBezTo>
                    <a:pt x="31" y="1399"/>
                    <a:pt x="92" y="2007"/>
                    <a:pt x="183" y="2645"/>
                  </a:cubicBezTo>
                  <a:cubicBezTo>
                    <a:pt x="275" y="3253"/>
                    <a:pt x="396" y="3861"/>
                    <a:pt x="578" y="4469"/>
                  </a:cubicBezTo>
                  <a:cubicBezTo>
                    <a:pt x="639" y="4712"/>
                    <a:pt x="730" y="4955"/>
                    <a:pt x="852" y="5198"/>
                  </a:cubicBezTo>
                  <a:cubicBezTo>
                    <a:pt x="913" y="5168"/>
                    <a:pt x="578" y="4043"/>
                    <a:pt x="366" y="2614"/>
                  </a:cubicBezTo>
                  <a:cubicBezTo>
                    <a:pt x="153" y="1186"/>
                    <a:pt x="123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1"/>
            <p:cNvSpPr/>
            <p:nvPr/>
          </p:nvSpPr>
          <p:spPr>
            <a:xfrm>
              <a:off x="10516413" y="2317039"/>
              <a:ext cx="11529" cy="89978"/>
            </a:xfrm>
            <a:custGeom>
              <a:rect b="b" l="l" r="r" t="t"/>
              <a:pathLst>
                <a:path extrusionOk="0" h="5229" w="670">
                  <a:moveTo>
                    <a:pt x="61" y="1"/>
                  </a:moveTo>
                  <a:cubicBezTo>
                    <a:pt x="31" y="244"/>
                    <a:pt x="1" y="487"/>
                    <a:pt x="31" y="761"/>
                  </a:cubicBezTo>
                  <a:cubicBezTo>
                    <a:pt x="31" y="1217"/>
                    <a:pt x="61" y="1916"/>
                    <a:pt x="122" y="2615"/>
                  </a:cubicBezTo>
                  <a:cubicBezTo>
                    <a:pt x="213" y="3344"/>
                    <a:pt x="305" y="4013"/>
                    <a:pt x="426" y="4469"/>
                  </a:cubicBezTo>
                  <a:cubicBezTo>
                    <a:pt x="457" y="4743"/>
                    <a:pt x="517" y="4986"/>
                    <a:pt x="609" y="5229"/>
                  </a:cubicBezTo>
                  <a:cubicBezTo>
                    <a:pt x="669" y="5229"/>
                    <a:pt x="487" y="4074"/>
                    <a:pt x="335" y="2615"/>
                  </a:cubicBezTo>
                  <a:cubicBezTo>
                    <a:pt x="183" y="1156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1"/>
            <p:cNvSpPr/>
            <p:nvPr/>
          </p:nvSpPr>
          <p:spPr>
            <a:xfrm>
              <a:off x="10829710" y="2214740"/>
              <a:ext cx="91028" cy="45307"/>
            </a:xfrm>
            <a:custGeom>
              <a:rect b="b" l="l" r="r" t="t"/>
              <a:pathLst>
                <a:path extrusionOk="0" h="2633" w="5290">
                  <a:moveTo>
                    <a:pt x="3799" y="0"/>
                  </a:moveTo>
                  <a:cubicBezTo>
                    <a:pt x="3089" y="0"/>
                    <a:pt x="2167" y="172"/>
                    <a:pt x="1125" y="779"/>
                  </a:cubicBezTo>
                  <a:lnTo>
                    <a:pt x="1" y="1235"/>
                  </a:lnTo>
                  <a:lnTo>
                    <a:pt x="365" y="2633"/>
                  </a:lnTo>
                  <a:lnTo>
                    <a:pt x="5290" y="292"/>
                  </a:lnTo>
                  <a:cubicBezTo>
                    <a:pt x="5290" y="292"/>
                    <a:pt x="4725" y="0"/>
                    <a:pt x="37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1"/>
            <p:cNvSpPr/>
            <p:nvPr/>
          </p:nvSpPr>
          <p:spPr>
            <a:xfrm>
              <a:off x="10830760" y="2216685"/>
              <a:ext cx="89978" cy="59056"/>
            </a:xfrm>
            <a:custGeom>
              <a:rect b="b" l="l" r="r" t="t"/>
              <a:pathLst>
                <a:path extrusionOk="0" h="3432" w="5229">
                  <a:moveTo>
                    <a:pt x="4156" y="1"/>
                  </a:moveTo>
                  <a:cubicBezTo>
                    <a:pt x="3331" y="1"/>
                    <a:pt x="2520" y="307"/>
                    <a:pt x="1885" y="878"/>
                  </a:cubicBezTo>
                  <a:cubicBezTo>
                    <a:pt x="0" y="2429"/>
                    <a:pt x="396" y="3432"/>
                    <a:pt x="396" y="3432"/>
                  </a:cubicBezTo>
                  <a:lnTo>
                    <a:pt x="1156" y="3340"/>
                  </a:lnTo>
                  <a:lnTo>
                    <a:pt x="1216" y="3340"/>
                  </a:lnTo>
                  <a:cubicBezTo>
                    <a:pt x="1611" y="2520"/>
                    <a:pt x="2250" y="1790"/>
                    <a:pt x="3040" y="1304"/>
                  </a:cubicBezTo>
                  <a:cubicBezTo>
                    <a:pt x="3192" y="1213"/>
                    <a:pt x="3344" y="1152"/>
                    <a:pt x="3526" y="1091"/>
                  </a:cubicBezTo>
                  <a:cubicBezTo>
                    <a:pt x="4073" y="909"/>
                    <a:pt x="4651" y="818"/>
                    <a:pt x="5229" y="787"/>
                  </a:cubicBezTo>
                  <a:lnTo>
                    <a:pt x="5229" y="179"/>
                  </a:lnTo>
                  <a:cubicBezTo>
                    <a:pt x="4878" y="59"/>
                    <a:pt x="4515" y="1"/>
                    <a:pt x="4156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1"/>
            <p:cNvSpPr/>
            <p:nvPr/>
          </p:nvSpPr>
          <p:spPr>
            <a:xfrm>
              <a:off x="10650305" y="2205637"/>
              <a:ext cx="190934" cy="152218"/>
            </a:xfrm>
            <a:custGeom>
              <a:rect b="b" l="l" r="r" t="t"/>
              <a:pathLst>
                <a:path extrusionOk="0" h="8846" w="11096">
                  <a:moveTo>
                    <a:pt x="9249" y="0"/>
                  </a:moveTo>
                  <a:cubicBezTo>
                    <a:pt x="8462" y="0"/>
                    <a:pt x="4530" y="1460"/>
                    <a:pt x="4530" y="1460"/>
                  </a:cubicBezTo>
                  <a:lnTo>
                    <a:pt x="1734" y="2463"/>
                  </a:lnTo>
                  <a:lnTo>
                    <a:pt x="1" y="6688"/>
                  </a:lnTo>
                  <a:lnTo>
                    <a:pt x="31" y="8846"/>
                  </a:lnTo>
                  <a:lnTo>
                    <a:pt x="11095" y="3314"/>
                  </a:lnTo>
                  <a:cubicBezTo>
                    <a:pt x="11095" y="3314"/>
                    <a:pt x="10700" y="1946"/>
                    <a:pt x="10335" y="973"/>
                  </a:cubicBezTo>
                  <a:cubicBezTo>
                    <a:pt x="9971" y="1"/>
                    <a:pt x="9758" y="31"/>
                    <a:pt x="9272" y="1"/>
                  </a:cubicBezTo>
                  <a:cubicBezTo>
                    <a:pt x="9264" y="0"/>
                    <a:pt x="9257" y="0"/>
                    <a:pt x="9249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1"/>
            <p:cNvSpPr/>
            <p:nvPr/>
          </p:nvSpPr>
          <p:spPr>
            <a:xfrm>
              <a:off x="10683790" y="2202316"/>
              <a:ext cx="148552" cy="66111"/>
            </a:xfrm>
            <a:custGeom>
              <a:rect b="b" l="l" r="r" t="t"/>
              <a:pathLst>
                <a:path extrusionOk="0" h="3842" w="8633">
                  <a:moveTo>
                    <a:pt x="8632" y="1924"/>
                  </a:moveTo>
                  <a:cubicBezTo>
                    <a:pt x="8633" y="1926"/>
                    <a:pt x="8633" y="1926"/>
                    <a:pt x="8633" y="1926"/>
                  </a:cubicBezTo>
                  <a:cubicBezTo>
                    <a:pt x="8633" y="1926"/>
                    <a:pt x="8633" y="1926"/>
                    <a:pt x="8632" y="1924"/>
                  </a:cubicBezTo>
                  <a:close/>
                  <a:moveTo>
                    <a:pt x="7330" y="0"/>
                  </a:moveTo>
                  <a:cubicBezTo>
                    <a:pt x="7289" y="0"/>
                    <a:pt x="7247" y="4"/>
                    <a:pt x="7204" y="11"/>
                  </a:cubicBezTo>
                  <a:cubicBezTo>
                    <a:pt x="6444" y="163"/>
                    <a:pt x="2584" y="1653"/>
                    <a:pt x="2584" y="1653"/>
                  </a:cubicBezTo>
                  <a:lnTo>
                    <a:pt x="61" y="3780"/>
                  </a:lnTo>
                  <a:lnTo>
                    <a:pt x="0" y="3841"/>
                  </a:lnTo>
                  <a:lnTo>
                    <a:pt x="5623" y="1987"/>
                  </a:lnTo>
                  <a:cubicBezTo>
                    <a:pt x="5623" y="1987"/>
                    <a:pt x="6469" y="521"/>
                    <a:pt x="7346" y="521"/>
                  </a:cubicBezTo>
                  <a:cubicBezTo>
                    <a:pt x="7380" y="521"/>
                    <a:pt x="7413" y="523"/>
                    <a:pt x="7447" y="528"/>
                  </a:cubicBezTo>
                  <a:cubicBezTo>
                    <a:pt x="8368" y="617"/>
                    <a:pt x="8621" y="1867"/>
                    <a:pt x="8632" y="1924"/>
                  </a:cubicBezTo>
                  <a:lnTo>
                    <a:pt x="8632" y="1924"/>
                  </a:lnTo>
                  <a:cubicBezTo>
                    <a:pt x="8619" y="1855"/>
                    <a:pt x="8252" y="0"/>
                    <a:pt x="733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1"/>
            <p:cNvSpPr/>
            <p:nvPr/>
          </p:nvSpPr>
          <p:spPr>
            <a:xfrm>
              <a:off x="10650305" y="2262646"/>
              <a:ext cx="201397" cy="107237"/>
            </a:xfrm>
            <a:custGeom>
              <a:rect b="b" l="l" r="r" t="t"/>
              <a:pathLst>
                <a:path extrusionOk="0" h="6232" w="11704">
                  <a:moveTo>
                    <a:pt x="11065" y="1"/>
                  </a:moveTo>
                  <a:lnTo>
                    <a:pt x="1" y="5533"/>
                  </a:lnTo>
                  <a:lnTo>
                    <a:pt x="882" y="6232"/>
                  </a:lnTo>
                  <a:lnTo>
                    <a:pt x="11703" y="669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1"/>
            <p:cNvSpPr/>
            <p:nvPr/>
          </p:nvSpPr>
          <p:spPr>
            <a:xfrm>
              <a:off x="10606907" y="2221761"/>
              <a:ext cx="127112" cy="121451"/>
            </a:xfrm>
            <a:custGeom>
              <a:rect b="b" l="l" r="r" t="t"/>
              <a:pathLst>
                <a:path extrusionOk="0" h="7058" w="7387">
                  <a:moveTo>
                    <a:pt x="6888" y="0"/>
                  </a:moveTo>
                  <a:cubicBezTo>
                    <a:pt x="6641" y="0"/>
                    <a:pt x="5866" y="401"/>
                    <a:pt x="5866" y="401"/>
                  </a:cubicBezTo>
                  <a:lnTo>
                    <a:pt x="4468" y="1009"/>
                  </a:lnTo>
                  <a:cubicBezTo>
                    <a:pt x="4468" y="1009"/>
                    <a:pt x="2892" y="608"/>
                    <a:pt x="2395" y="608"/>
                  </a:cubicBezTo>
                  <a:cubicBezTo>
                    <a:pt x="2361" y="608"/>
                    <a:pt x="2333" y="610"/>
                    <a:pt x="2310" y="614"/>
                  </a:cubicBezTo>
                  <a:cubicBezTo>
                    <a:pt x="1915" y="705"/>
                    <a:pt x="304" y="2772"/>
                    <a:pt x="243" y="2954"/>
                  </a:cubicBezTo>
                  <a:cubicBezTo>
                    <a:pt x="243" y="2954"/>
                    <a:pt x="0" y="3167"/>
                    <a:pt x="31" y="4626"/>
                  </a:cubicBezTo>
                  <a:cubicBezTo>
                    <a:pt x="91" y="5538"/>
                    <a:pt x="426" y="6389"/>
                    <a:pt x="1034" y="7058"/>
                  </a:cubicBezTo>
                  <a:lnTo>
                    <a:pt x="2827" y="6845"/>
                  </a:lnTo>
                  <a:cubicBezTo>
                    <a:pt x="3617" y="6663"/>
                    <a:pt x="4377" y="6359"/>
                    <a:pt x="5107" y="5933"/>
                  </a:cubicBezTo>
                  <a:cubicBezTo>
                    <a:pt x="5988" y="5356"/>
                    <a:pt x="5806" y="4808"/>
                    <a:pt x="5806" y="4808"/>
                  </a:cubicBezTo>
                  <a:cubicBezTo>
                    <a:pt x="6383" y="4444"/>
                    <a:pt x="6079" y="3532"/>
                    <a:pt x="6079" y="3532"/>
                  </a:cubicBezTo>
                  <a:cubicBezTo>
                    <a:pt x="6566" y="3106"/>
                    <a:pt x="6870" y="2529"/>
                    <a:pt x="6930" y="1890"/>
                  </a:cubicBezTo>
                  <a:lnTo>
                    <a:pt x="6930" y="1890"/>
                  </a:lnTo>
                  <a:lnTo>
                    <a:pt x="4468" y="2711"/>
                  </a:lnTo>
                  <a:lnTo>
                    <a:pt x="7386" y="249"/>
                  </a:lnTo>
                  <a:cubicBezTo>
                    <a:pt x="7356" y="67"/>
                    <a:pt x="6961" y="6"/>
                    <a:pt x="6930" y="6"/>
                  </a:cubicBezTo>
                  <a:cubicBezTo>
                    <a:pt x="6919" y="2"/>
                    <a:pt x="6905" y="0"/>
                    <a:pt x="6888" y="0"/>
                  </a:cubicBezTo>
                  <a:close/>
                </a:path>
              </a:pathLst>
            </a:custGeom>
            <a:solidFill>
              <a:srgbClr val="EDA6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1"/>
            <p:cNvSpPr/>
            <p:nvPr/>
          </p:nvSpPr>
          <p:spPr>
            <a:xfrm>
              <a:off x="10651888" y="2239106"/>
              <a:ext cx="31920" cy="12579"/>
            </a:xfrm>
            <a:custGeom>
              <a:rect b="b" l="l" r="r" t="t"/>
              <a:pathLst>
                <a:path extrusionOk="0" h="731" w="1855">
                  <a:moveTo>
                    <a:pt x="1854" y="1"/>
                  </a:moveTo>
                  <a:lnTo>
                    <a:pt x="1854" y="1"/>
                  </a:lnTo>
                  <a:cubicBezTo>
                    <a:pt x="1520" y="31"/>
                    <a:pt x="1186" y="123"/>
                    <a:pt x="882" y="275"/>
                  </a:cubicBezTo>
                  <a:cubicBezTo>
                    <a:pt x="547" y="366"/>
                    <a:pt x="243" y="518"/>
                    <a:pt x="0" y="730"/>
                  </a:cubicBezTo>
                  <a:cubicBezTo>
                    <a:pt x="334" y="700"/>
                    <a:pt x="669" y="609"/>
                    <a:pt x="973" y="457"/>
                  </a:cubicBezTo>
                  <a:cubicBezTo>
                    <a:pt x="1277" y="366"/>
                    <a:pt x="1581" y="214"/>
                    <a:pt x="1854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1"/>
            <p:cNvSpPr/>
            <p:nvPr/>
          </p:nvSpPr>
          <p:spPr>
            <a:xfrm>
              <a:off x="10689538" y="2281729"/>
              <a:ext cx="23041" cy="11546"/>
            </a:xfrm>
            <a:custGeom>
              <a:rect b="b" l="l" r="r" t="t"/>
              <a:pathLst>
                <a:path extrusionOk="0" h="671" w="1339">
                  <a:moveTo>
                    <a:pt x="1269" y="1"/>
                  </a:moveTo>
                  <a:cubicBezTo>
                    <a:pt x="1177" y="1"/>
                    <a:pt x="939" y="109"/>
                    <a:pt x="639" y="260"/>
                  </a:cubicBezTo>
                  <a:cubicBezTo>
                    <a:pt x="274" y="412"/>
                    <a:pt x="1" y="624"/>
                    <a:pt x="31" y="655"/>
                  </a:cubicBezTo>
                  <a:cubicBezTo>
                    <a:pt x="36" y="665"/>
                    <a:pt x="50" y="671"/>
                    <a:pt x="72" y="671"/>
                  </a:cubicBezTo>
                  <a:cubicBezTo>
                    <a:pt x="171" y="671"/>
                    <a:pt x="430" y="562"/>
                    <a:pt x="730" y="412"/>
                  </a:cubicBezTo>
                  <a:cubicBezTo>
                    <a:pt x="1064" y="260"/>
                    <a:pt x="1338" y="47"/>
                    <a:pt x="1308" y="16"/>
                  </a:cubicBezTo>
                  <a:cubicBezTo>
                    <a:pt x="1302" y="6"/>
                    <a:pt x="1289" y="1"/>
                    <a:pt x="1269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1"/>
            <p:cNvSpPr/>
            <p:nvPr/>
          </p:nvSpPr>
          <p:spPr>
            <a:xfrm>
              <a:off x="10689538" y="2304357"/>
              <a:ext cx="17276" cy="9172"/>
            </a:xfrm>
            <a:custGeom>
              <a:rect b="b" l="l" r="r" t="t"/>
              <a:pathLst>
                <a:path extrusionOk="0" h="533" w="1004">
                  <a:moveTo>
                    <a:pt x="972" y="1"/>
                  </a:moveTo>
                  <a:cubicBezTo>
                    <a:pt x="891" y="1"/>
                    <a:pt x="685" y="64"/>
                    <a:pt x="457" y="191"/>
                  </a:cubicBezTo>
                  <a:cubicBezTo>
                    <a:pt x="213" y="312"/>
                    <a:pt x="1" y="464"/>
                    <a:pt x="31" y="525"/>
                  </a:cubicBezTo>
                  <a:cubicBezTo>
                    <a:pt x="36" y="530"/>
                    <a:pt x="46" y="533"/>
                    <a:pt x="61" y="533"/>
                  </a:cubicBezTo>
                  <a:cubicBezTo>
                    <a:pt x="134" y="533"/>
                    <a:pt x="320" y="469"/>
                    <a:pt x="548" y="343"/>
                  </a:cubicBezTo>
                  <a:cubicBezTo>
                    <a:pt x="821" y="221"/>
                    <a:pt x="1004" y="69"/>
                    <a:pt x="1004" y="8"/>
                  </a:cubicBezTo>
                  <a:cubicBezTo>
                    <a:pt x="999" y="3"/>
                    <a:pt x="988" y="1"/>
                    <a:pt x="972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1"/>
            <p:cNvSpPr/>
            <p:nvPr/>
          </p:nvSpPr>
          <p:spPr>
            <a:xfrm>
              <a:off x="10684840" y="2210352"/>
              <a:ext cx="166861" cy="63823"/>
            </a:xfrm>
            <a:custGeom>
              <a:rect b="b" l="l" r="r" t="t"/>
              <a:pathLst>
                <a:path extrusionOk="0" h="3709" w="9697">
                  <a:moveTo>
                    <a:pt x="7356" y="0"/>
                  </a:moveTo>
                  <a:cubicBezTo>
                    <a:pt x="7265" y="0"/>
                    <a:pt x="7204" y="0"/>
                    <a:pt x="7113" y="31"/>
                  </a:cubicBezTo>
                  <a:cubicBezTo>
                    <a:pt x="6566" y="213"/>
                    <a:pt x="6110" y="578"/>
                    <a:pt x="5775" y="1064"/>
                  </a:cubicBezTo>
                  <a:cubicBezTo>
                    <a:pt x="5687" y="1181"/>
                    <a:pt x="5600" y="1298"/>
                    <a:pt x="5512" y="1415"/>
                  </a:cubicBezTo>
                  <a:lnTo>
                    <a:pt x="5512" y="1415"/>
                  </a:lnTo>
                  <a:cubicBezTo>
                    <a:pt x="3982" y="1926"/>
                    <a:pt x="2603" y="2405"/>
                    <a:pt x="1581" y="2766"/>
                  </a:cubicBezTo>
                  <a:lnTo>
                    <a:pt x="426" y="3222"/>
                  </a:lnTo>
                  <a:cubicBezTo>
                    <a:pt x="274" y="3253"/>
                    <a:pt x="122" y="3313"/>
                    <a:pt x="0" y="3405"/>
                  </a:cubicBezTo>
                  <a:cubicBezTo>
                    <a:pt x="152" y="3374"/>
                    <a:pt x="304" y="3344"/>
                    <a:pt x="426" y="3283"/>
                  </a:cubicBezTo>
                  <a:lnTo>
                    <a:pt x="1641" y="2888"/>
                  </a:lnTo>
                  <a:cubicBezTo>
                    <a:pt x="2644" y="2584"/>
                    <a:pt x="4073" y="2097"/>
                    <a:pt x="5623" y="1581"/>
                  </a:cubicBezTo>
                  <a:lnTo>
                    <a:pt x="5654" y="1581"/>
                  </a:lnTo>
                  <a:lnTo>
                    <a:pt x="5684" y="1550"/>
                  </a:lnTo>
                  <a:cubicBezTo>
                    <a:pt x="5745" y="1398"/>
                    <a:pt x="5836" y="1277"/>
                    <a:pt x="5958" y="1155"/>
                  </a:cubicBezTo>
                  <a:cubicBezTo>
                    <a:pt x="6231" y="730"/>
                    <a:pt x="6657" y="395"/>
                    <a:pt x="7173" y="183"/>
                  </a:cubicBezTo>
                  <a:cubicBezTo>
                    <a:pt x="7219" y="170"/>
                    <a:pt x="7266" y="164"/>
                    <a:pt x="7313" y="164"/>
                  </a:cubicBezTo>
                  <a:cubicBezTo>
                    <a:pt x="7486" y="164"/>
                    <a:pt x="7662" y="245"/>
                    <a:pt x="7781" y="365"/>
                  </a:cubicBezTo>
                  <a:cubicBezTo>
                    <a:pt x="7964" y="547"/>
                    <a:pt x="8085" y="730"/>
                    <a:pt x="8207" y="912"/>
                  </a:cubicBezTo>
                  <a:cubicBezTo>
                    <a:pt x="8541" y="1581"/>
                    <a:pt x="8815" y="2280"/>
                    <a:pt x="9028" y="3009"/>
                  </a:cubicBezTo>
                  <a:lnTo>
                    <a:pt x="9514" y="3526"/>
                  </a:lnTo>
                  <a:cubicBezTo>
                    <a:pt x="9636" y="3648"/>
                    <a:pt x="9696" y="3708"/>
                    <a:pt x="9696" y="3708"/>
                  </a:cubicBezTo>
                  <a:cubicBezTo>
                    <a:pt x="9696" y="3708"/>
                    <a:pt x="9666" y="3617"/>
                    <a:pt x="9575" y="3526"/>
                  </a:cubicBezTo>
                  <a:lnTo>
                    <a:pt x="9119" y="2979"/>
                  </a:lnTo>
                  <a:cubicBezTo>
                    <a:pt x="8967" y="2249"/>
                    <a:pt x="8693" y="1520"/>
                    <a:pt x="8359" y="851"/>
                  </a:cubicBezTo>
                  <a:cubicBezTo>
                    <a:pt x="8237" y="639"/>
                    <a:pt x="8085" y="426"/>
                    <a:pt x="7903" y="243"/>
                  </a:cubicBezTo>
                  <a:lnTo>
                    <a:pt x="7751" y="122"/>
                  </a:lnTo>
                  <a:cubicBezTo>
                    <a:pt x="7690" y="91"/>
                    <a:pt x="7629" y="61"/>
                    <a:pt x="7569" y="31"/>
                  </a:cubicBezTo>
                  <a:cubicBezTo>
                    <a:pt x="7477" y="0"/>
                    <a:pt x="7417" y="0"/>
                    <a:pt x="73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1"/>
            <p:cNvSpPr/>
            <p:nvPr/>
          </p:nvSpPr>
          <p:spPr>
            <a:xfrm>
              <a:off x="10650305" y="2259514"/>
              <a:ext cx="189885" cy="98341"/>
            </a:xfrm>
            <a:custGeom>
              <a:rect b="b" l="l" r="r" t="t"/>
              <a:pathLst>
                <a:path extrusionOk="0" h="5715" w="11035">
                  <a:moveTo>
                    <a:pt x="11035" y="0"/>
                  </a:moveTo>
                  <a:cubicBezTo>
                    <a:pt x="10883" y="31"/>
                    <a:pt x="10731" y="92"/>
                    <a:pt x="10579" y="183"/>
                  </a:cubicBezTo>
                  <a:cubicBezTo>
                    <a:pt x="10275" y="304"/>
                    <a:pt x="9880" y="517"/>
                    <a:pt x="9363" y="760"/>
                  </a:cubicBezTo>
                  <a:cubicBezTo>
                    <a:pt x="8360" y="1247"/>
                    <a:pt x="6962" y="1915"/>
                    <a:pt x="5442" y="2706"/>
                  </a:cubicBezTo>
                  <a:cubicBezTo>
                    <a:pt x="3922" y="3496"/>
                    <a:pt x="2554" y="4256"/>
                    <a:pt x="1551" y="4803"/>
                  </a:cubicBezTo>
                  <a:cubicBezTo>
                    <a:pt x="1095" y="5076"/>
                    <a:pt x="700" y="5289"/>
                    <a:pt x="426" y="5441"/>
                  </a:cubicBezTo>
                  <a:cubicBezTo>
                    <a:pt x="275" y="5532"/>
                    <a:pt x="153" y="5624"/>
                    <a:pt x="1" y="5715"/>
                  </a:cubicBezTo>
                  <a:cubicBezTo>
                    <a:pt x="153" y="5654"/>
                    <a:pt x="305" y="5593"/>
                    <a:pt x="457" y="5532"/>
                  </a:cubicBezTo>
                  <a:lnTo>
                    <a:pt x="1642" y="4924"/>
                  </a:lnTo>
                  <a:lnTo>
                    <a:pt x="5533" y="2888"/>
                  </a:lnTo>
                  <a:lnTo>
                    <a:pt x="9454" y="882"/>
                  </a:lnTo>
                  <a:lnTo>
                    <a:pt x="10609" y="244"/>
                  </a:lnTo>
                  <a:cubicBezTo>
                    <a:pt x="10761" y="183"/>
                    <a:pt x="10913" y="92"/>
                    <a:pt x="110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1"/>
            <p:cNvSpPr/>
            <p:nvPr/>
          </p:nvSpPr>
          <p:spPr>
            <a:xfrm>
              <a:off x="10694253" y="2275259"/>
              <a:ext cx="100440" cy="92060"/>
            </a:xfrm>
            <a:custGeom>
              <a:rect b="b" l="l" r="r" t="t"/>
              <a:pathLst>
                <a:path extrusionOk="0" h="5350" w="5837">
                  <a:moveTo>
                    <a:pt x="1705" y="1"/>
                  </a:moveTo>
                  <a:cubicBezTo>
                    <a:pt x="1487" y="1"/>
                    <a:pt x="1295" y="268"/>
                    <a:pt x="1368" y="636"/>
                  </a:cubicBezTo>
                  <a:cubicBezTo>
                    <a:pt x="1398" y="788"/>
                    <a:pt x="1459" y="1426"/>
                    <a:pt x="1459" y="1426"/>
                  </a:cubicBezTo>
                  <a:cubicBezTo>
                    <a:pt x="1459" y="1426"/>
                    <a:pt x="1419" y="1366"/>
                    <a:pt x="1317" y="1366"/>
                  </a:cubicBezTo>
                  <a:cubicBezTo>
                    <a:pt x="1241" y="1366"/>
                    <a:pt x="1129" y="1400"/>
                    <a:pt x="973" y="1517"/>
                  </a:cubicBezTo>
                  <a:cubicBezTo>
                    <a:pt x="851" y="1791"/>
                    <a:pt x="760" y="2064"/>
                    <a:pt x="699" y="2368"/>
                  </a:cubicBezTo>
                  <a:lnTo>
                    <a:pt x="31" y="2824"/>
                  </a:lnTo>
                  <a:cubicBezTo>
                    <a:pt x="0" y="3128"/>
                    <a:pt x="31" y="3432"/>
                    <a:pt x="91" y="3706"/>
                  </a:cubicBezTo>
                  <a:cubicBezTo>
                    <a:pt x="152" y="3979"/>
                    <a:pt x="304" y="4222"/>
                    <a:pt x="547" y="4374"/>
                  </a:cubicBezTo>
                  <a:cubicBezTo>
                    <a:pt x="636" y="4433"/>
                    <a:pt x="1810" y="5350"/>
                    <a:pt x="2242" y="5350"/>
                  </a:cubicBezTo>
                  <a:cubicBezTo>
                    <a:pt x="2255" y="5350"/>
                    <a:pt x="2268" y="5349"/>
                    <a:pt x="2280" y="5347"/>
                  </a:cubicBezTo>
                  <a:cubicBezTo>
                    <a:pt x="2645" y="5256"/>
                    <a:pt x="2918" y="4921"/>
                    <a:pt x="2888" y="4800"/>
                  </a:cubicBezTo>
                  <a:cubicBezTo>
                    <a:pt x="2888" y="4648"/>
                    <a:pt x="3435" y="4800"/>
                    <a:pt x="3708" y="4526"/>
                  </a:cubicBezTo>
                  <a:cubicBezTo>
                    <a:pt x="3982" y="4283"/>
                    <a:pt x="3982" y="4253"/>
                    <a:pt x="4012" y="4161"/>
                  </a:cubicBezTo>
                  <a:cubicBezTo>
                    <a:pt x="4012" y="4070"/>
                    <a:pt x="4651" y="3918"/>
                    <a:pt x="4833" y="3675"/>
                  </a:cubicBezTo>
                  <a:cubicBezTo>
                    <a:pt x="5015" y="3462"/>
                    <a:pt x="4985" y="3310"/>
                    <a:pt x="4985" y="3310"/>
                  </a:cubicBezTo>
                  <a:cubicBezTo>
                    <a:pt x="4985" y="3310"/>
                    <a:pt x="5563" y="3128"/>
                    <a:pt x="5684" y="2794"/>
                  </a:cubicBezTo>
                  <a:cubicBezTo>
                    <a:pt x="5806" y="2581"/>
                    <a:pt x="5836" y="2307"/>
                    <a:pt x="5775" y="2064"/>
                  </a:cubicBezTo>
                  <a:lnTo>
                    <a:pt x="5715" y="1699"/>
                  </a:lnTo>
                  <a:lnTo>
                    <a:pt x="5259" y="1912"/>
                  </a:lnTo>
                  <a:lnTo>
                    <a:pt x="4316" y="1456"/>
                  </a:lnTo>
                  <a:cubicBezTo>
                    <a:pt x="4316" y="1456"/>
                    <a:pt x="3670" y="595"/>
                    <a:pt x="3315" y="595"/>
                  </a:cubicBezTo>
                  <a:cubicBezTo>
                    <a:pt x="3293" y="595"/>
                    <a:pt x="3272" y="598"/>
                    <a:pt x="3253" y="605"/>
                  </a:cubicBezTo>
                  <a:cubicBezTo>
                    <a:pt x="3253" y="605"/>
                    <a:pt x="2705" y="666"/>
                    <a:pt x="2766" y="1183"/>
                  </a:cubicBezTo>
                  <a:lnTo>
                    <a:pt x="2857" y="1669"/>
                  </a:lnTo>
                  <a:cubicBezTo>
                    <a:pt x="2857" y="1669"/>
                    <a:pt x="2189" y="605"/>
                    <a:pt x="2097" y="392"/>
                  </a:cubicBezTo>
                  <a:cubicBezTo>
                    <a:pt x="2001" y="116"/>
                    <a:pt x="1848" y="1"/>
                    <a:pt x="1705" y="1"/>
                  </a:cubicBezTo>
                  <a:close/>
                </a:path>
              </a:pathLst>
            </a:custGeom>
            <a:solidFill>
              <a:srgbClr val="EDA6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1"/>
            <p:cNvSpPr/>
            <p:nvPr/>
          </p:nvSpPr>
          <p:spPr>
            <a:xfrm>
              <a:off x="10740283" y="2299229"/>
              <a:ext cx="31386" cy="28823"/>
            </a:xfrm>
            <a:custGeom>
              <a:rect b="b" l="l" r="r" t="t"/>
              <a:pathLst>
                <a:path extrusionOk="0" h="1675" w="1824">
                  <a:moveTo>
                    <a:pt x="4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365" y="762"/>
                    <a:pt x="1003" y="1370"/>
                    <a:pt x="1824" y="1674"/>
                  </a:cubicBezTo>
                  <a:cubicBezTo>
                    <a:pt x="1520" y="1401"/>
                    <a:pt x="1216" y="1127"/>
                    <a:pt x="881" y="854"/>
                  </a:cubicBezTo>
                  <a:cubicBezTo>
                    <a:pt x="382" y="413"/>
                    <a:pt x="53" y="1"/>
                    <a:pt x="4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1"/>
            <p:cNvSpPr/>
            <p:nvPr/>
          </p:nvSpPr>
          <p:spPr>
            <a:xfrm>
              <a:off x="10719875" y="2299780"/>
              <a:ext cx="28788" cy="38201"/>
            </a:xfrm>
            <a:custGeom>
              <a:rect b="b" l="l" r="r" t="t"/>
              <a:pathLst>
                <a:path extrusionOk="0" h="2220" w="1673">
                  <a:moveTo>
                    <a:pt x="1" y="1"/>
                  </a:moveTo>
                  <a:cubicBezTo>
                    <a:pt x="122" y="457"/>
                    <a:pt x="335" y="882"/>
                    <a:pt x="639" y="1247"/>
                  </a:cubicBezTo>
                  <a:cubicBezTo>
                    <a:pt x="912" y="1642"/>
                    <a:pt x="1247" y="1977"/>
                    <a:pt x="1672" y="2220"/>
                  </a:cubicBezTo>
                  <a:cubicBezTo>
                    <a:pt x="1399" y="1825"/>
                    <a:pt x="1125" y="1460"/>
                    <a:pt x="821" y="1125"/>
                  </a:cubicBezTo>
                  <a:cubicBezTo>
                    <a:pt x="548" y="730"/>
                    <a:pt x="274" y="366"/>
                    <a:pt x="1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1"/>
            <p:cNvSpPr/>
            <p:nvPr/>
          </p:nvSpPr>
          <p:spPr>
            <a:xfrm>
              <a:off x="10705747" y="2316006"/>
              <a:ext cx="30887" cy="34002"/>
            </a:xfrm>
            <a:custGeom>
              <a:rect b="b" l="l" r="r" t="t"/>
              <a:pathLst>
                <a:path extrusionOk="0" h="1976" w="1795">
                  <a:moveTo>
                    <a:pt x="62" y="0"/>
                  </a:moveTo>
                  <a:cubicBezTo>
                    <a:pt x="31" y="0"/>
                    <a:pt x="1" y="152"/>
                    <a:pt x="62" y="426"/>
                  </a:cubicBezTo>
                  <a:cubicBezTo>
                    <a:pt x="122" y="760"/>
                    <a:pt x="305" y="1064"/>
                    <a:pt x="518" y="1338"/>
                  </a:cubicBezTo>
                  <a:cubicBezTo>
                    <a:pt x="761" y="1581"/>
                    <a:pt x="1034" y="1793"/>
                    <a:pt x="1369" y="1885"/>
                  </a:cubicBezTo>
                  <a:cubicBezTo>
                    <a:pt x="1612" y="1976"/>
                    <a:pt x="1794" y="1976"/>
                    <a:pt x="1794" y="1976"/>
                  </a:cubicBezTo>
                  <a:cubicBezTo>
                    <a:pt x="1369" y="1763"/>
                    <a:pt x="1004" y="1520"/>
                    <a:pt x="700" y="1186"/>
                  </a:cubicBezTo>
                  <a:cubicBezTo>
                    <a:pt x="426" y="821"/>
                    <a:pt x="214" y="426"/>
                    <a:pt x="62" y="0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1"/>
            <p:cNvSpPr/>
            <p:nvPr/>
          </p:nvSpPr>
          <p:spPr>
            <a:xfrm>
              <a:off x="10063929" y="2361261"/>
              <a:ext cx="2099" cy="14127"/>
            </a:xfrm>
            <a:custGeom>
              <a:rect b="b" l="l" r="r" t="t"/>
              <a:pathLst>
                <a:path extrusionOk="0" h="821" w="122">
                  <a:moveTo>
                    <a:pt x="0" y="0"/>
                  </a:moveTo>
                  <a:lnTo>
                    <a:pt x="0" y="0"/>
                  </a:lnTo>
                  <a:cubicBezTo>
                    <a:pt x="31" y="152"/>
                    <a:pt x="61" y="304"/>
                    <a:pt x="61" y="425"/>
                  </a:cubicBezTo>
                  <a:cubicBezTo>
                    <a:pt x="61" y="273"/>
                    <a:pt x="31" y="152"/>
                    <a:pt x="0" y="0"/>
                  </a:cubicBezTo>
                  <a:close/>
                  <a:moveTo>
                    <a:pt x="61" y="425"/>
                  </a:moveTo>
                  <a:lnTo>
                    <a:pt x="61" y="425"/>
                  </a:lnTo>
                  <a:cubicBezTo>
                    <a:pt x="92" y="577"/>
                    <a:pt x="122" y="699"/>
                    <a:pt x="122" y="820"/>
                  </a:cubicBezTo>
                  <a:cubicBezTo>
                    <a:pt x="122" y="668"/>
                    <a:pt x="92" y="547"/>
                    <a:pt x="61" y="4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1"/>
            <p:cNvSpPr/>
            <p:nvPr/>
          </p:nvSpPr>
          <p:spPr>
            <a:xfrm>
              <a:off x="9659622" y="2193866"/>
              <a:ext cx="407990" cy="405116"/>
            </a:xfrm>
            <a:custGeom>
              <a:rect b="b" l="l" r="r" t="t"/>
              <a:pathLst>
                <a:path extrusionOk="0" h="23543" w="23710">
                  <a:moveTo>
                    <a:pt x="2128" y="4955"/>
                  </a:moveTo>
                  <a:cubicBezTo>
                    <a:pt x="2007" y="5107"/>
                    <a:pt x="1915" y="5229"/>
                    <a:pt x="1824" y="5381"/>
                  </a:cubicBezTo>
                  <a:cubicBezTo>
                    <a:pt x="1915" y="5229"/>
                    <a:pt x="2037" y="5077"/>
                    <a:pt x="2128" y="4955"/>
                  </a:cubicBezTo>
                  <a:close/>
                  <a:moveTo>
                    <a:pt x="11764" y="1"/>
                  </a:moveTo>
                  <a:cubicBezTo>
                    <a:pt x="11399" y="1"/>
                    <a:pt x="11065" y="31"/>
                    <a:pt x="10700" y="62"/>
                  </a:cubicBezTo>
                  <a:lnTo>
                    <a:pt x="10457" y="62"/>
                  </a:lnTo>
                  <a:lnTo>
                    <a:pt x="10213" y="92"/>
                  </a:lnTo>
                  <a:lnTo>
                    <a:pt x="9970" y="153"/>
                  </a:lnTo>
                  <a:lnTo>
                    <a:pt x="9727" y="183"/>
                  </a:lnTo>
                  <a:lnTo>
                    <a:pt x="9514" y="214"/>
                  </a:lnTo>
                  <a:cubicBezTo>
                    <a:pt x="9332" y="244"/>
                    <a:pt x="9150" y="305"/>
                    <a:pt x="8967" y="335"/>
                  </a:cubicBezTo>
                  <a:lnTo>
                    <a:pt x="8724" y="396"/>
                  </a:lnTo>
                  <a:lnTo>
                    <a:pt x="8481" y="457"/>
                  </a:lnTo>
                  <a:lnTo>
                    <a:pt x="8116" y="578"/>
                  </a:lnTo>
                  <a:lnTo>
                    <a:pt x="7782" y="670"/>
                  </a:lnTo>
                  <a:lnTo>
                    <a:pt x="7478" y="791"/>
                  </a:lnTo>
                  <a:lnTo>
                    <a:pt x="7174" y="913"/>
                  </a:lnTo>
                  <a:lnTo>
                    <a:pt x="6839" y="1065"/>
                  </a:lnTo>
                  <a:cubicBezTo>
                    <a:pt x="6748" y="1126"/>
                    <a:pt x="6657" y="1156"/>
                    <a:pt x="6566" y="1217"/>
                  </a:cubicBezTo>
                  <a:lnTo>
                    <a:pt x="6262" y="1369"/>
                  </a:lnTo>
                  <a:lnTo>
                    <a:pt x="5958" y="1521"/>
                  </a:lnTo>
                  <a:cubicBezTo>
                    <a:pt x="5867" y="1582"/>
                    <a:pt x="5776" y="1612"/>
                    <a:pt x="5684" y="1673"/>
                  </a:cubicBezTo>
                  <a:lnTo>
                    <a:pt x="5411" y="1855"/>
                  </a:lnTo>
                  <a:lnTo>
                    <a:pt x="5320" y="1916"/>
                  </a:lnTo>
                  <a:lnTo>
                    <a:pt x="5046" y="2098"/>
                  </a:lnTo>
                  <a:lnTo>
                    <a:pt x="4712" y="2341"/>
                  </a:lnTo>
                  <a:lnTo>
                    <a:pt x="4408" y="2554"/>
                  </a:lnTo>
                  <a:cubicBezTo>
                    <a:pt x="3891" y="2980"/>
                    <a:pt x="3405" y="3436"/>
                    <a:pt x="2949" y="3922"/>
                  </a:cubicBezTo>
                  <a:cubicBezTo>
                    <a:pt x="2797" y="4104"/>
                    <a:pt x="2645" y="4287"/>
                    <a:pt x="2493" y="4469"/>
                  </a:cubicBezTo>
                  <a:cubicBezTo>
                    <a:pt x="2341" y="4651"/>
                    <a:pt x="2250" y="4773"/>
                    <a:pt x="2128" y="4955"/>
                  </a:cubicBezTo>
                  <a:lnTo>
                    <a:pt x="2219" y="4955"/>
                  </a:lnTo>
                  <a:cubicBezTo>
                    <a:pt x="2371" y="4955"/>
                    <a:pt x="2554" y="4925"/>
                    <a:pt x="2706" y="4864"/>
                  </a:cubicBezTo>
                  <a:cubicBezTo>
                    <a:pt x="2858" y="4773"/>
                    <a:pt x="2979" y="4682"/>
                    <a:pt x="3101" y="4591"/>
                  </a:cubicBezTo>
                  <a:cubicBezTo>
                    <a:pt x="3435" y="4348"/>
                    <a:pt x="3952" y="4317"/>
                    <a:pt x="4043" y="3922"/>
                  </a:cubicBezTo>
                  <a:cubicBezTo>
                    <a:pt x="4043" y="3800"/>
                    <a:pt x="4073" y="3679"/>
                    <a:pt x="4104" y="3557"/>
                  </a:cubicBezTo>
                  <a:cubicBezTo>
                    <a:pt x="4195" y="3314"/>
                    <a:pt x="4499" y="3284"/>
                    <a:pt x="4742" y="3284"/>
                  </a:cubicBezTo>
                  <a:cubicBezTo>
                    <a:pt x="4864" y="3284"/>
                    <a:pt x="4985" y="3284"/>
                    <a:pt x="5046" y="3405"/>
                  </a:cubicBezTo>
                  <a:cubicBezTo>
                    <a:pt x="5046" y="3466"/>
                    <a:pt x="5046" y="3527"/>
                    <a:pt x="5046" y="3618"/>
                  </a:cubicBezTo>
                  <a:cubicBezTo>
                    <a:pt x="4864" y="4044"/>
                    <a:pt x="4560" y="4408"/>
                    <a:pt x="4165" y="4651"/>
                  </a:cubicBezTo>
                  <a:cubicBezTo>
                    <a:pt x="3830" y="4864"/>
                    <a:pt x="3405" y="5016"/>
                    <a:pt x="3314" y="5381"/>
                  </a:cubicBezTo>
                  <a:cubicBezTo>
                    <a:pt x="3374" y="5503"/>
                    <a:pt x="3587" y="5503"/>
                    <a:pt x="3618" y="5624"/>
                  </a:cubicBezTo>
                  <a:cubicBezTo>
                    <a:pt x="3648" y="5746"/>
                    <a:pt x="3496" y="5776"/>
                    <a:pt x="3435" y="5867"/>
                  </a:cubicBezTo>
                  <a:cubicBezTo>
                    <a:pt x="3405" y="5958"/>
                    <a:pt x="3526" y="6171"/>
                    <a:pt x="3678" y="6171"/>
                  </a:cubicBezTo>
                  <a:cubicBezTo>
                    <a:pt x="3861" y="6141"/>
                    <a:pt x="3982" y="6050"/>
                    <a:pt x="4104" y="5928"/>
                  </a:cubicBezTo>
                  <a:cubicBezTo>
                    <a:pt x="4469" y="5655"/>
                    <a:pt x="4742" y="5290"/>
                    <a:pt x="4925" y="4834"/>
                  </a:cubicBezTo>
                  <a:cubicBezTo>
                    <a:pt x="4985" y="4651"/>
                    <a:pt x="4985" y="4439"/>
                    <a:pt x="5137" y="4317"/>
                  </a:cubicBezTo>
                  <a:cubicBezTo>
                    <a:pt x="5202" y="4280"/>
                    <a:pt x="5273" y="4263"/>
                    <a:pt x="5342" y="4263"/>
                  </a:cubicBezTo>
                  <a:cubicBezTo>
                    <a:pt x="5498" y="4263"/>
                    <a:pt x="5642" y="4352"/>
                    <a:pt x="5684" y="4499"/>
                  </a:cubicBezTo>
                  <a:cubicBezTo>
                    <a:pt x="5770" y="4448"/>
                    <a:pt x="5883" y="4407"/>
                    <a:pt x="5977" y="4407"/>
                  </a:cubicBezTo>
                  <a:cubicBezTo>
                    <a:pt x="6052" y="4407"/>
                    <a:pt x="6114" y="4433"/>
                    <a:pt x="6140" y="4499"/>
                  </a:cubicBezTo>
                  <a:cubicBezTo>
                    <a:pt x="6171" y="4560"/>
                    <a:pt x="6171" y="4621"/>
                    <a:pt x="6201" y="4682"/>
                  </a:cubicBezTo>
                  <a:cubicBezTo>
                    <a:pt x="6232" y="4925"/>
                    <a:pt x="6566" y="5016"/>
                    <a:pt x="6596" y="5259"/>
                  </a:cubicBezTo>
                  <a:cubicBezTo>
                    <a:pt x="6627" y="5503"/>
                    <a:pt x="6292" y="5685"/>
                    <a:pt x="5988" y="5715"/>
                  </a:cubicBezTo>
                  <a:lnTo>
                    <a:pt x="5229" y="5837"/>
                  </a:lnTo>
                  <a:cubicBezTo>
                    <a:pt x="5137" y="5837"/>
                    <a:pt x="5016" y="5867"/>
                    <a:pt x="4925" y="5928"/>
                  </a:cubicBezTo>
                  <a:cubicBezTo>
                    <a:pt x="4833" y="5989"/>
                    <a:pt x="4773" y="6110"/>
                    <a:pt x="4833" y="6232"/>
                  </a:cubicBezTo>
                  <a:cubicBezTo>
                    <a:pt x="4864" y="6293"/>
                    <a:pt x="4925" y="6323"/>
                    <a:pt x="4955" y="6354"/>
                  </a:cubicBezTo>
                  <a:cubicBezTo>
                    <a:pt x="5168" y="6597"/>
                    <a:pt x="5016" y="6962"/>
                    <a:pt x="4712" y="7022"/>
                  </a:cubicBezTo>
                  <a:cubicBezTo>
                    <a:pt x="4590" y="7022"/>
                    <a:pt x="4499" y="6992"/>
                    <a:pt x="4408" y="6992"/>
                  </a:cubicBezTo>
                  <a:cubicBezTo>
                    <a:pt x="4104" y="6992"/>
                    <a:pt x="3830" y="7205"/>
                    <a:pt x="3709" y="7478"/>
                  </a:cubicBezTo>
                  <a:cubicBezTo>
                    <a:pt x="3618" y="7782"/>
                    <a:pt x="3435" y="8025"/>
                    <a:pt x="3222" y="8238"/>
                  </a:cubicBezTo>
                  <a:cubicBezTo>
                    <a:pt x="2858" y="8542"/>
                    <a:pt x="2159" y="8481"/>
                    <a:pt x="1976" y="8907"/>
                  </a:cubicBezTo>
                  <a:cubicBezTo>
                    <a:pt x="1946" y="9089"/>
                    <a:pt x="1946" y="9302"/>
                    <a:pt x="1976" y="9484"/>
                  </a:cubicBezTo>
                  <a:cubicBezTo>
                    <a:pt x="2037" y="9667"/>
                    <a:pt x="2007" y="9879"/>
                    <a:pt x="1915" y="10031"/>
                  </a:cubicBezTo>
                  <a:cubicBezTo>
                    <a:pt x="1850" y="10114"/>
                    <a:pt x="1739" y="10169"/>
                    <a:pt x="1638" y="10169"/>
                  </a:cubicBezTo>
                  <a:cubicBezTo>
                    <a:pt x="1551" y="10169"/>
                    <a:pt x="1471" y="10129"/>
                    <a:pt x="1429" y="10031"/>
                  </a:cubicBezTo>
                  <a:cubicBezTo>
                    <a:pt x="1399" y="9971"/>
                    <a:pt x="1399" y="9879"/>
                    <a:pt x="1429" y="9788"/>
                  </a:cubicBezTo>
                  <a:cubicBezTo>
                    <a:pt x="1490" y="9515"/>
                    <a:pt x="1520" y="9241"/>
                    <a:pt x="1581" y="8968"/>
                  </a:cubicBezTo>
                  <a:cubicBezTo>
                    <a:pt x="1611" y="8755"/>
                    <a:pt x="1611" y="8542"/>
                    <a:pt x="1490" y="8360"/>
                  </a:cubicBezTo>
                  <a:cubicBezTo>
                    <a:pt x="1395" y="8249"/>
                    <a:pt x="1259" y="8196"/>
                    <a:pt x="1117" y="8196"/>
                  </a:cubicBezTo>
                  <a:cubicBezTo>
                    <a:pt x="985" y="8196"/>
                    <a:pt x="847" y="8242"/>
                    <a:pt x="730" y="8329"/>
                  </a:cubicBezTo>
                  <a:cubicBezTo>
                    <a:pt x="548" y="8542"/>
                    <a:pt x="396" y="8816"/>
                    <a:pt x="365" y="9089"/>
                  </a:cubicBezTo>
                  <a:cubicBezTo>
                    <a:pt x="335" y="9363"/>
                    <a:pt x="244" y="9606"/>
                    <a:pt x="152" y="9849"/>
                  </a:cubicBezTo>
                  <a:cubicBezTo>
                    <a:pt x="122" y="10092"/>
                    <a:pt x="61" y="10335"/>
                    <a:pt x="61" y="10548"/>
                  </a:cubicBezTo>
                  <a:cubicBezTo>
                    <a:pt x="31" y="10791"/>
                    <a:pt x="0" y="11035"/>
                    <a:pt x="0" y="11278"/>
                  </a:cubicBezTo>
                  <a:cubicBezTo>
                    <a:pt x="31" y="11247"/>
                    <a:pt x="61" y="11217"/>
                    <a:pt x="92" y="11187"/>
                  </a:cubicBezTo>
                  <a:cubicBezTo>
                    <a:pt x="189" y="11089"/>
                    <a:pt x="366" y="10755"/>
                    <a:pt x="542" y="10755"/>
                  </a:cubicBezTo>
                  <a:cubicBezTo>
                    <a:pt x="585" y="10755"/>
                    <a:pt x="628" y="10774"/>
                    <a:pt x="669" y="10822"/>
                  </a:cubicBezTo>
                  <a:cubicBezTo>
                    <a:pt x="730" y="10883"/>
                    <a:pt x="730" y="10974"/>
                    <a:pt x="669" y="11065"/>
                  </a:cubicBezTo>
                  <a:cubicBezTo>
                    <a:pt x="608" y="11126"/>
                    <a:pt x="456" y="11156"/>
                    <a:pt x="426" y="11247"/>
                  </a:cubicBezTo>
                  <a:cubicBezTo>
                    <a:pt x="365" y="11338"/>
                    <a:pt x="456" y="11490"/>
                    <a:pt x="548" y="11551"/>
                  </a:cubicBezTo>
                  <a:cubicBezTo>
                    <a:pt x="669" y="11612"/>
                    <a:pt x="760" y="11673"/>
                    <a:pt x="852" y="11764"/>
                  </a:cubicBezTo>
                  <a:cubicBezTo>
                    <a:pt x="973" y="11977"/>
                    <a:pt x="852" y="12281"/>
                    <a:pt x="973" y="12463"/>
                  </a:cubicBezTo>
                  <a:cubicBezTo>
                    <a:pt x="1125" y="12676"/>
                    <a:pt x="1338" y="12645"/>
                    <a:pt x="1551" y="12676"/>
                  </a:cubicBezTo>
                  <a:lnTo>
                    <a:pt x="1611" y="12676"/>
                  </a:lnTo>
                  <a:cubicBezTo>
                    <a:pt x="1642" y="12220"/>
                    <a:pt x="2007" y="11855"/>
                    <a:pt x="2432" y="11794"/>
                  </a:cubicBezTo>
                  <a:cubicBezTo>
                    <a:pt x="2513" y="11779"/>
                    <a:pt x="2595" y="11772"/>
                    <a:pt x="2679" y="11772"/>
                  </a:cubicBezTo>
                  <a:cubicBezTo>
                    <a:pt x="3421" y="11772"/>
                    <a:pt x="4272" y="12339"/>
                    <a:pt x="4681" y="12858"/>
                  </a:cubicBezTo>
                  <a:cubicBezTo>
                    <a:pt x="5168" y="13497"/>
                    <a:pt x="5381" y="14408"/>
                    <a:pt x="6140" y="14743"/>
                  </a:cubicBezTo>
                  <a:cubicBezTo>
                    <a:pt x="6688" y="14986"/>
                    <a:pt x="7447" y="14895"/>
                    <a:pt x="7691" y="15411"/>
                  </a:cubicBezTo>
                  <a:cubicBezTo>
                    <a:pt x="7964" y="15928"/>
                    <a:pt x="7539" y="16415"/>
                    <a:pt x="7478" y="16931"/>
                  </a:cubicBezTo>
                  <a:cubicBezTo>
                    <a:pt x="7478" y="17266"/>
                    <a:pt x="7508" y="17600"/>
                    <a:pt x="7569" y="17965"/>
                  </a:cubicBezTo>
                  <a:cubicBezTo>
                    <a:pt x="7630" y="18299"/>
                    <a:pt x="7478" y="18633"/>
                    <a:pt x="7174" y="18846"/>
                  </a:cubicBezTo>
                  <a:cubicBezTo>
                    <a:pt x="7022" y="18907"/>
                    <a:pt x="6809" y="18907"/>
                    <a:pt x="6657" y="19029"/>
                  </a:cubicBezTo>
                  <a:cubicBezTo>
                    <a:pt x="6414" y="19272"/>
                    <a:pt x="6596" y="19758"/>
                    <a:pt x="6353" y="19971"/>
                  </a:cubicBezTo>
                  <a:cubicBezTo>
                    <a:pt x="6262" y="20062"/>
                    <a:pt x="6140" y="20123"/>
                    <a:pt x="6049" y="20153"/>
                  </a:cubicBezTo>
                  <a:cubicBezTo>
                    <a:pt x="5472" y="20427"/>
                    <a:pt x="5502" y="21247"/>
                    <a:pt x="5745" y="21825"/>
                  </a:cubicBezTo>
                  <a:lnTo>
                    <a:pt x="5776" y="21886"/>
                  </a:lnTo>
                  <a:cubicBezTo>
                    <a:pt x="7657" y="22986"/>
                    <a:pt x="9763" y="23542"/>
                    <a:pt x="11872" y="23542"/>
                  </a:cubicBezTo>
                  <a:cubicBezTo>
                    <a:pt x="13784" y="23542"/>
                    <a:pt x="15698" y="23084"/>
                    <a:pt x="17448" y="22159"/>
                  </a:cubicBezTo>
                  <a:cubicBezTo>
                    <a:pt x="17812" y="21977"/>
                    <a:pt x="18147" y="21764"/>
                    <a:pt x="18481" y="21551"/>
                  </a:cubicBezTo>
                  <a:cubicBezTo>
                    <a:pt x="19028" y="21187"/>
                    <a:pt x="19515" y="20792"/>
                    <a:pt x="19970" y="20366"/>
                  </a:cubicBezTo>
                  <a:cubicBezTo>
                    <a:pt x="20274" y="20092"/>
                    <a:pt x="20578" y="19788"/>
                    <a:pt x="20882" y="19454"/>
                  </a:cubicBezTo>
                  <a:cubicBezTo>
                    <a:pt x="21065" y="19211"/>
                    <a:pt x="21247" y="18998"/>
                    <a:pt x="21429" y="18755"/>
                  </a:cubicBezTo>
                  <a:cubicBezTo>
                    <a:pt x="21521" y="18633"/>
                    <a:pt x="21612" y="18481"/>
                    <a:pt x="21703" y="18360"/>
                  </a:cubicBezTo>
                  <a:cubicBezTo>
                    <a:pt x="21977" y="17995"/>
                    <a:pt x="22189" y="17600"/>
                    <a:pt x="22402" y="17205"/>
                  </a:cubicBezTo>
                  <a:cubicBezTo>
                    <a:pt x="22706" y="16597"/>
                    <a:pt x="22980" y="15989"/>
                    <a:pt x="23162" y="15351"/>
                  </a:cubicBezTo>
                  <a:cubicBezTo>
                    <a:pt x="23375" y="14712"/>
                    <a:pt x="23527" y="14044"/>
                    <a:pt x="23618" y="13375"/>
                  </a:cubicBezTo>
                  <a:cubicBezTo>
                    <a:pt x="23679" y="13101"/>
                    <a:pt x="23679" y="12828"/>
                    <a:pt x="23709" y="12554"/>
                  </a:cubicBezTo>
                  <a:lnTo>
                    <a:pt x="23709" y="12554"/>
                  </a:lnTo>
                  <a:cubicBezTo>
                    <a:pt x="23588" y="12706"/>
                    <a:pt x="23405" y="12767"/>
                    <a:pt x="23223" y="12767"/>
                  </a:cubicBezTo>
                  <a:cubicBezTo>
                    <a:pt x="22888" y="12767"/>
                    <a:pt x="22615" y="12524"/>
                    <a:pt x="22554" y="12190"/>
                  </a:cubicBezTo>
                  <a:cubicBezTo>
                    <a:pt x="22433" y="11916"/>
                    <a:pt x="22372" y="11642"/>
                    <a:pt x="22311" y="11369"/>
                  </a:cubicBezTo>
                  <a:cubicBezTo>
                    <a:pt x="22281" y="11187"/>
                    <a:pt x="22189" y="11065"/>
                    <a:pt x="22068" y="10974"/>
                  </a:cubicBezTo>
                  <a:cubicBezTo>
                    <a:pt x="21977" y="10943"/>
                    <a:pt x="21855" y="10943"/>
                    <a:pt x="21764" y="10913"/>
                  </a:cubicBezTo>
                  <a:cubicBezTo>
                    <a:pt x="21429" y="10822"/>
                    <a:pt x="21308" y="10335"/>
                    <a:pt x="21004" y="10183"/>
                  </a:cubicBezTo>
                  <a:cubicBezTo>
                    <a:pt x="20882" y="10123"/>
                    <a:pt x="20761" y="10123"/>
                    <a:pt x="20670" y="10092"/>
                  </a:cubicBezTo>
                  <a:cubicBezTo>
                    <a:pt x="20214" y="10092"/>
                    <a:pt x="19788" y="9879"/>
                    <a:pt x="19484" y="9545"/>
                  </a:cubicBezTo>
                  <a:cubicBezTo>
                    <a:pt x="19393" y="9424"/>
                    <a:pt x="19302" y="9332"/>
                    <a:pt x="19180" y="9211"/>
                  </a:cubicBezTo>
                  <a:cubicBezTo>
                    <a:pt x="19130" y="9161"/>
                    <a:pt x="19061" y="9138"/>
                    <a:pt x="18990" y="9138"/>
                  </a:cubicBezTo>
                  <a:cubicBezTo>
                    <a:pt x="18931" y="9138"/>
                    <a:pt x="18870" y="9153"/>
                    <a:pt x="18815" y="9180"/>
                  </a:cubicBezTo>
                  <a:lnTo>
                    <a:pt x="19089" y="9728"/>
                  </a:lnTo>
                  <a:cubicBezTo>
                    <a:pt x="19150" y="9910"/>
                    <a:pt x="19271" y="10062"/>
                    <a:pt x="19393" y="10183"/>
                  </a:cubicBezTo>
                  <a:cubicBezTo>
                    <a:pt x="19497" y="10287"/>
                    <a:pt x="19629" y="10334"/>
                    <a:pt x="19761" y="10334"/>
                  </a:cubicBezTo>
                  <a:cubicBezTo>
                    <a:pt x="19822" y="10334"/>
                    <a:pt x="19882" y="10324"/>
                    <a:pt x="19940" y="10305"/>
                  </a:cubicBezTo>
                  <a:cubicBezTo>
                    <a:pt x="19970" y="10275"/>
                    <a:pt x="20031" y="10244"/>
                    <a:pt x="20092" y="10244"/>
                  </a:cubicBezTo>
                  <a:cubicBezTo>
                    <a:pt x="20153" y="10244"/>
                    <a:pt x="20183" y="10275"/>
                    <a:pt x="20214" y="10335"/>
                  </a:cubicBezTo>
                  <a:cubicBezTo>
                    <a:pt x="20426" y="10639"/>
                    <a:pt x="20396" y="11035"/>
                    <a:pt x="20153" y="11308"/>
                  </a:cubicBezTo>
                  <a:cubicBezTo>
                    <a:pt x="19879" y="11551"/>
                    <a:pt x="19575" y="11734"/>
                    <a:pt x="19211" y="11855"/>
                  </a:cubicBezTo>
                  <a:cubicBezTo>
                    <a:pt x="19089" y="11916"/>
                    <a:pt x="18967" y="11916"/>
                    <a:pt x="18846" y="11916"/>
                  </a:cubicBezTo>
                  <a:cubicBezTo>
                    <a:pt x="18603" y="11886"/>
                    <a:pt x="18481" y="11612"/>
                    <a:pt x="18420" y="11399"/>
                  </a:cubicBezTo>
                  <a:cubicBezTo>
                    <a:pt x="18329" y="10883"/>
                    <a:pt x="18147" y="10396"/>
                    <a:pt x="17873" y="9940"/>
                  </a:cubicBezTo>
                  <a:cubicBezTo>
                    <a:pt x="17752" y="9819"/>
                    <a:pt x="17660" y="9667"/>
                    <a:pt x="17600" y="9545"/>
                  </a:cubicBezTo>
                  <a:cubicBezTo>
                    <a:pt x="17539" y="9363"/>
                    <a:pt x="17539" y="9180"/>
                    <a:pt x="17448" y="9028"/>
                  </a:cubicBezTo>
                  <a:cubicBezTo>
                    <a:pt x="17356" y="8876"/>
                    <a:pt x="17113" y="8785"/>
                    <a:pt x="17113" y="8603"/>
                  </a:cubicBezTo>
                  <a:cubicBezTo>
                    <a:pt x="17113" y="8451"/>
                    <a:pt x="17204" y="8329"/>
                    <a:pt x="17326" y="8299"/>
                  </a:cubicBezTo>
                  <a:cubicBezTo>
                    <a:pt x="17448" y="8238"/>
                    <a:pt x="17569" y="8208"/>
                    <a:pt x="17691" y="8177"/>
                  </a:cubicBezTo>
                  <a:cubicBezTo>
                    <a:pt x="17752" y="8147"/>
                    <a:pt x="17812" y="8117"/>
                    <a:pt x="17812" y="8056"/>
                  </a:cubicBezTo>
                  <a:cubicBezTo>
                    <a:pt x="17812" y="8025"/>
                    <a:pt x="17691" y="7934"/>
                    <a:pt x="17660" y="7873"/>
                  </a:cubicBezTo>
                  <a:cubicBezTo>
                    <a:pt x="17630" y="7813"/>
                    <a:pt x="17721" y="7721"/>
                    <a:pt x="17752" y="7630"/>
                  </a:cubicBezTo>
                  <a:cubicBezTo>
                    <a:pt x="17843" y="7448"/>
                    <a:pt x="17660" y="7265"/>
                    <a:pt x="17448" y="7205"/>
                  </a:cubicBezTo>
                  <a:cubicBezTo>
                    <a:pt x="17265" y="7144"/>
                    <a:pt x="17052" y="7053"/>
                    <a:pt x="16961" y="6901"/>
                  </a:cubicBezTo>
                  <a:cubicBezTo>
                    <a:pt x="16931" y="6810"/>
                    <a:pt x="16900" y="6718"/>
                    <a:pt x="16900" y="6627"/>
                  </a:cubicBezTo>
                  <a:cubicBezTo>
                    <a:pt x="16870" y="6384"/>
                    <a:pt x="16688" y="6202"/>
                    <a:pt x="16475" y="6141"/>
                  </a:cubicBezTo>
                  <a:cubicBezTo>
                    <a:pt x="16457" y="6139"/>
                    <a:pt x="16439" y="6138"/>
                    <a:pt x="16422" y="6138"/>
                  </a:cubicBezTo>
                  <a:cubicBezTo>
                    <a:pt x="16202" y="6138"/>
                    <a:pt x="16019" y="6311"/>
                    <a:pt x="16019" y="6536"/>
                  </a:cubicBezTo>
                  <a:cubicBezTo>
                    <a:pt x="16049" y="6658"/>
                    <a:pt x="16110" y="6749"/>
                    <a:pt x="16171" y="6870"/>
                  </a:cubicBezTo>
                  <a:cubicBezTo>
                    <a:pt x="16232" y="6962"/>
                    <a:pt x="16232" y="7144"/>
                    <a:pt x="16110" y="7174"/>
                  </a:cubicBezTo>
                  <a:cubicBezTo>
                    <a:pt x="16092" y="7179"/>
                    <a:pt x="16074" y="7182"/>
                    <a:pt x="16057" y="7182"/>
                  </a:cubicBezTo>
                  <a:cubicBezTo>
                    <a:pt x="15899" y="7182"/>
                    <a:pt x="15759" y="6995"/>
                    <a:pt x="15636" y="6995"/>
                  </a:cubicBezTo>
                  <a:cubicBezTo>
                    <a:pt x="15611" y="6995"/>
                    <a:pt x="15587" y="7003"/>
                    <a:pt x="15563" y="7022"/>
                  </a:cubicBezTo>
                  <a:cubicBezTo>
                    <a:pt x="15624" y="7235"/>
                    <a:pt x="15685" y="7478"/>
                    <a:pt x="15745" y="7691"/>
                  </a:cubicBezTo>
                  <a:cubicBezTo>
                    <a:pt x="15697" y="7715"/>
                    <a:pt x="15646" y="7726"/>
                    <a:pt x="15593" y="7726"/>
                  </a:cubicBezTo>
                  <a:cubicBezTo>
                    <a:pt x="15380" y="7726"/>
                    <a:pt x="15150" y="7546"/>
                    <a:pt x="15077" y="7326"/>
                  </a:cubicBezTo>
                  <a:cubicBezTo>
                    <a:pt x="14955" y="7053"/>
                    <a:pt x="14955" y="6749"/>
                    <a:pt x="14834" y="6475"/>
                  </a:cubicBezTo>
                  <a:cubicBezTo>
                    <a:pt x="14725" y="6301"/>
                    <a:pt x="14522" y="6158"/>
                    <a:pt x="14327" y="6158"/>
                  </a:cubicBezTo>
                  <a:cubicBezTo>
                    <a:pt x="14249" y="6158"/>
                    <a:pt x="14173" y="6180"/>
                    <a:pt x="14104" y="6232"/>
                  </a:cubicBezTo>
                  <a:cubicBezTo>
                    <a:pt x="14104" y="6566"/>
                    <a:pt x="14530" y="6688"/>
                    <a:pt x="14742" y="6962"/>
                  </a:cubicBezTo>
                  <a:cubicBezTo>
                    <a:pt x="14894" y="7144"/>
                    <a:pt x="14834" y="7448"/>
                    <a:pt x="14651" y="7569"/>
                  </a:cubicBezTo>
                  <a:cubicBezTo>
                    <a:pt x="14605" y="7603"/>
                    <a:pt x="14553" y="7617"/>
                    <a:pt x="14500" y="7617"/>
                  </a:cubicBezTo>
                  <a:cubicBezTo>
                    <a:pt x="14313" y="7617"/>
                    <a:pt x="14124" y="7432"/>
                    <a:pt x="14195" y="7265"/>
                  </a:cubicBezTo>
                  <a:cubicBezTo>
                    <a:pt x="14226" y="7174"/>
                    <a:pt x="14286" y="7113"/>
                    <a:pt x="14286" y="7053"/>
                  </a:cubicBezTo>
                  <a:cubicBezTo>
                    <a:pt x="14286" y="6962"/>
                    <a:pt x="14226" y="6840"/>
                    <a:pt x="14134" y="6779"/>
                  </a:cubicBezTo>
                  <a:lnTo>
                    <a:pt x="13739" y="6475"/>
                  </a:lnTo>
                  <a:cubicBezTo>
                    <a:pt x="13679" y="6414"/>
                    <a:pt x="13587" y="6354"/>
                    <a:pt x="13496" y="6293"/>
                  </a:cubicBezTo>
                  <a:cubicBezTo>
                    <a:pt x="13474" y="6291"/>
                    <a:pt x="13452" y="6290"/>
                    <a:pt x="13430" y="6290"/>
                  </a:cubicBezTo>
                  <a:cubicBezTo>
                    <a:pt x="13157" y="6290"/>
                    <a:pt x="12940" y="6463"/>
                    <a:pt x="12827" y="6688"/>
                  </a:cubicBezTo>
                  <a:cubicBezTo>
                    <a:pt x="12736" y="6931"/>
                    <a:pt x="12584" y="7174"/>
                    <a:pt x="12432" y="7387"/>
                  </a:cubicBezTo>
                  <a:cubicBezTo>
                    <a:pt x="12280" y="7524"/>
                    <a:pt x="12090" y="7592"/>
                    <a:pt x="11900" y="7592"/>
                  </a:cubicBezTo>
                  <a:cubicBezTo>
                    <a:pt x="11710" y="7592"/>
                    <a:pt x="11520" y="7524"/>
                    <a:pt x="11368" y="7387"/>
                  </a:cubicBezTo>
                  <a:cubicBezTo>
                    <a:pt x="11125" y="7053"/>
                    <a:pt x="11247" y="6597"/>
                    <a:pt x="11642" y="6445"/>
                  </a:cubicBezTo>
                  <a:cubicBezTo>
                    <a:pt x="11764" y="6384"/>
                    <a:pt x="11946" y="6384"/>
                    <a:pt x="12007" y="6262"/>
                  </a:cubicBezTo>
                  <a:cubicBezTo>
                    <a:pt x="12128" y="6050"/>
                    <a:pt x="11764" y="5776"/>
                    <a:pt x="11885" y="5533"/>
                  </a:cubicBezTo>
                  <a:cubicBezTo>
                    <a:pt x="11971" y="5413"/>
                    <a:pt x="12086" y="5399"/>
                    <a:pt x="12202" y="5399"/>
                  </a:cubicBezTo>
                  <a:cubicBezTo>
                    <a:pt x="12236" y="5399"/>
                    <a:pt x="12271" y="5400"/>
                    <a:pt x="12305" y="5400"/>
                  </a:cubicBezTo>
                  <a:cubicBezTo>
                    <a:pt x="12360" y="5400"/>
                    <a:pt x="12414" y="5397"/>
                    <a:pt x="12463" y="5381"/>
                  </a:cubicBezTo>
                  <a:cubicBezTo>
                    <a:pt x="12615" y="5351"/>
                    <a:pt x="12736" y="5138"/>
                    <a:pt x="12858" y="4986"/>
                  </a:cubicBezTo>
                  <a:cubicBezTo>
                    <a:pt x="12963" y="4854"/>
                    <a:pt x="13091" y="4700"/>
                    <a:pt x="13261" y="4700"/>
                  </a:cubicBezTo>
                  <a:cubicBezTo>
                    <a:pt x="13288" y="4700"/>
                    <a:pt x="13315" y="4704"/>
                    <a:pt x="13344" y="4712"/>
                  </a:cubicBezTo>
                  <a:cubicBezTo>
                    <a:pt x="13314" y="4591"/>
                    <a:pt x="13314" y="4469"/>
                    <a:pt x="13375" y="4378"/>
                  </a:cubicBezTo>
                  <a:cubicBezTo>
                    <a:pt x="13397" y="4289"/>
                    <a:pt x="13468" y="4232"/>
                    <a:pt x="13552" y="4232"/>
                  </a:cubicBezTo>
                  <a:cubicBezTo>
                    <a:pt x="13583" y="4232"/>
                    <a:pt x="13616" y="4240"/>
                    <a:pt x="13648" y="4256"/>
                  </a:cubicBezTo>
                  <a:cubicBezTo>
                    <a:pt x="13587" y="4439"/>
                    <a:pt x="13648" y="4651"/>
                    <a:pt x="13831" y="4712"/>
                  </a:cubicBezTo>
                  <a:cubicBezTo>
                    <a:pt x="13943" y="4750"/>
                    <a:pt x="14056" y="4776"/>
                    <a:pt x="14169" y="4776"/>
                  </a:cubicBezTo>
                  <a:cubicBezTo>
                    <a:pt x="14238" y="4776"/>
                    <a:pt x="14308" y="4766"/>
                    <a:pt x="14378" y="4743"/>
                  </a:cubicBezTo>
                  <a:cubicBezTo>
                    <a:pt x="14560" y="4743"/>
                    <a:pt x="14803" y="4651"/>
                    <a:pt x="14803" y="4469"/>
                  </a:cubicBezTo>
                  <a:lnTo>
                    <a:pt x="14803" y="4287"/>
                  </a:lnTo>
                  <a:cubicBezTo>
                    <a:pt x="14829" y="4227"/>
                    <a:pt x="14878" y="4208"/>
                    <a:pt x="14939" y="4208"/>
                  </a:cubicBezTo>
                  <a:cubicBezTo>
                    <a:pt x="15049" y="4208"/>
                    <a:pt x="15197" y="4270"/>
                    <a:pt x="15314" y="4270"/>
                  </a:cubicBezTo>
                  <a:cubicBezTo>
                    <a:pt x="15364" y="4270"/>
                    <a:pt x="15409" y="4259"/>
                    <a:pt x="15441" y="4226"/>
                  </a:cubicBezTo>
                  <a:cubicBezTo>
                    <a:pt x="15533" y="4135"/>
                    <a:pt x="15441" y="3952"/>
                    <a:pt x="15320" y="3922"/>
                  </a:cubicBezTo>
                  <a:lnTo>
                    <a:pt x="14925" y="3922"/>
                  </a:lnTo>
                  <a:cubicBezTo>
                    <a:pt x="14803" y="3922"/>
                    <a:pt x="14651" y="3861"/>
                    <a:pt x="14651" y="3740"/>
                  </a:cubicBezTo>
                  <a:cubicBezTo>
                    <a:pt x="14651" y="3618"/>
                    <a:pt x="14773" y="3527"/>
                    <a:pt x="14803" y="3405"/>
                  </a:cubicBezTo>
                  <a:cubicBezTo>
                    <a:pt x="14821" y="3279"/>
                    <a:pt x="14700" y="3206"/>
                    <a:pt x="14573" y="3206"/>
                  </a:cubicBezTo>
                  <a:cubicBezTo>
                    <a:pt x="14486" y="3206"/>
                    <a:pt x="14397" y="3240"/>
                    <a:pt x="14347" y="3314"/>
                  </a:cubicBezTo>
                  <a:cubicBezTo>
                    <a:pt x="14226" y="3496"/>
                    <a:pt x="14226" y="3709"/>
                    <a:pt x="14286" y="3922"/>
                  </a:cubicBezTo>
                  <a:cubicBezTo>
                    <a:pt x="14378" y="4104"/>
                    <a:pt x="14317" y="4348"/>
                    <a:pt x="14195" y="4499"/>
                  </a:cubicBezTo>
                  <a:cubicBezTo>
                    <a:pt x="14171" y="4548"/>
                    <a:pt x="14127" y="4568"/>
                    <a:pt x="14081" y="4568"/>
                  </a:cubicBezTo>
                  <a:cubicBezTo>
                    <a:pt x="14013" y="4568"/>
                    <a:pt x="13940" y="4524"/>
                    <a:pt x="13922" y="4469"/>
                  </a:cubicBezTo>
                  <a:cubicBezTo>
                    <a:pt x="13861" y="4348"/>
                    <a:pt x="13831" y="4226"/>
                    <a:pt x="13861" y="4104"/>
                  </a:cubicBezTo>
                  <a:cubicBezTo>
                    <a:pt x="13861" y="3983"/>
                    <a:pt x="13770" y="3861"/>
                    <a:pt x="13679" y="3831"/>
                  </a:cubicBezTo>
                  <a:cubicBezTo>
                    <a:pt x="13652" y="3822"/>
                    <a:pt x="13625" y="3818"/>
                    <a:pt x="13599" y="3818"/>
                  </a:cubicBezTo>
                  <a:cubicBezTo>
                    <a:pt x="13537" y="3818"/>
                    <a:pt x="13478" y="3840"/>
                    <a:pt x="13435" y="3861"/>
                  </a:cubicBezTo>
                  <a:cubicBezTo>
                    <a:pt x="13424" y="3862"/>
                    <a:pt x="13413" y="3863"/>
                    <a:pt x="13402" y="3863"/>
                  </a:cubicBezTo>
                  <a:cubicBezTo>
                    <a:pt x="13085" y="3863"/>
                    <a:pt x="12862" y="3456"/>
                    <a:pt x="12979" y="3162"/>
                  </a:cubicBezTo>
                  <a:cubicBezTo>
                    <a:pt x="13101" y="2858"/>
                    <a:pt x="13344" y="2615"/>
                    <a:pt x="13648" y="2493"/>
                  </a:cubicBezTo>
                  <a:cubicBezTo>
                    <a:pt x="13794" y="2390"/>
                    <a:pt x="13953" y="2342"/>
                    <a:pt x="14117" y="2342"/>
                  </a:cubicBezTo>
                  <a:cubicBezTo>
                    <a:pt x="14193" y="2342"/>
                    <a:pt x="14270" y="2353"/>
                    <a:pt x="14347" y="2372"/>
                  </a:cubicBezTo>
                  <a:cubicBezTo>
                    <a:pt x="14438" y="2433"/>
                    <a:pt x="14499" y="2524"/>
                    <a:pt x="14590" y="2585"/>
                  </a:cubicBezTo>
                  <a:cubicBezTo>
                    <a:pt x="14724" y="2629"/>
                    <a:pt x="14874" y="2657"/>
                    <a:pt x="15016" y="2657"/>
                  </a:cubicBezTo>
                  <a:cubicBezTo>
                    <a:pt x="15068" y="2657"/>
                    <a:pt x="15119" y="2653"/>
                    <a:pt x="15168" y="2645"/>
                  </a:cubicBezTo>
                  <a:cubicBezTo>
                    <a:pt x="15472" y="2676"/>
                    <a:pt x="15745" y="2767"/>
                    <a:pt x="15989" y="2980"/>
                  </a:cubicBezTo>
                  <a:cubicBezTo>
                    <a:pt x="16049" y="3040"/>
                    <a:pt x="16141" y="3162"/>
                    <a:pt x="16080" y="3253"/>
                  </a:cubicBezTo>
                  <a:cubicBezTo>
                    <a:pt x="16019" y="3344"/>
                    <a:pt x="15806" y="3375"/>
                    <a:pt x="15837" y="3496"/>
                  </a:cubicBezTo>
                  <a:cubicBezTo>
                    <a:pt x="15873" y="3505"/>
                    <a:pt x="15909" y="3510"/>
                    <a:pt x="15943" y="3510"/>
                  </a:cubicBezTo>
                  <a:cubicBezTo>
                    <a:pt x="16140" y="3510"/>
                    <a:pt x="16302" y="3369"/>
                    <a:pt x="16353" y="3162"/>
                  </a:cubicBezTo>
                  <a:cubicBezTo>
                    <a:pt x="16445" y="3223"/>
                    <a:pt x="16536" y="3314"/>
                    <a:pt x="16536" y="3436"/>
                  </a:cubicBezTo>
                  <a:cubicBezTo>
                    <a:pt x="16653" y="3332"/>
                    <a:pt x="16792" y="3283"/>
                    <a:pt x="16932" y="3283"/>
                  </a:cubicBezTo>
                  <a:cubicBezTo>
                    <a:pt x="17119" y="3283"/>
                    <a:pt x="17308" y="3370"/>
                    <a:pt x="17448" y="3527"/>
                  </a:cubicBezTo>
                  <a:cubicBezTo>
                    <a:pt x="17478" y="3588"/>
                    <a:pt x="17539" y="3679"/>
                    <a:pt x="17600" y="3740"/>
                  </a:cubicBezTo>
                  <a:cubicBezTo>
                    <a:pt x="17622" y="3747"/>
                    <a:pt x="17647" y="3751"/>
                    <a:pt x="17671" y="3751"/>
                  </a:cubicBezTo>
                  <a:cubicBezTo>
                    <a:pt x="17744" y="3751"/>
                    <a:pt x="17812" y="3717"/>
                    <a:pt x="17812" y="3648"/>
                  </a:cubicBezTo>
                  <a:cubicBezTo>
                    <a:pt x="17812" y="3648"/>
                    <a:pt x="17812" y="3618"/>
                    <a:pt x="17812" y="3588"/>
                  </a:cubicBezTo>
                  <a:cubicBezTo>
                    <a:pt x="17782" y="3466"/>
                    <a:pt x="17721" y="3344"/>
                    <a:pt x="17691" y="3192"/>
                  </a:cubicBezTo>
                  <a:cubicBezTo>
                    <a:pt x="17723" y="3173"/>
                    <a:pt x="17757" y="3165"/>
                    <a:pt x="17793" y="3165"/>
                  </a:cubicBezTo>
                  <a:cubicBezTo>
                    <a:pt x="17928" y="3165"/>
                    <a:pt x="18081" y="3285"/>
                    <a:pt x="18177" y="3405"/>
                  </a:cubicBezTo>
                  <a:cubicBezTo>
                    <a:pt x="18405" y="3694"/>
                    <a:pt x="18595" y="3755"/>
                    <a:pt x="18804" y="3755"/>
                  </a:cubicBezTo>
                  <a:cubicBezTo>
                    <a:pt x="18956" y="3755"/>
                    <a:pt x="19118" y="3723"/>
                    <a:pt x="19312" y="3723"/>
                  </a:cubicBezTo>
                  <a:cubicBezTo>
                    <a:pt x="19385" y="3723"/>
                    <a:pt x="19462" y="3727"/>
                    <a:pt x="19545" y="3740"/>
                  </a:cubicBezTo>
                  <a:cubicBezTo>
                    <a:pt x="19970" y="3800"/>
                    <a:pt x="20153" y="4074"/>
                    <a:pt x="20396" y="4378"/>
                  </a:cubicBezTo>
                  <a:cubicBezTo>
                    <a:pt x="21125" y="5381"/>
                    <a:pt x="22068" y="6202"/>
                    <a:pt x="22736" y="7235"/>
                  </a:cubicBezTo>
                  <a:cubicBezTo>
                    <a:pt x="22797" y="7326"/>
                    <a:pt x="22858" y="7448"/>
                    <a:pt x="22919" y="7539"/>
                  </a:cubicBezTo>
                  <a:cubicBezTo>
                    <a:pt x="22919" y="7509"/>
                    <a:pt x="22919" y="7509"/>
                    <a:pt x="22888" y="7478"/>
                  </a:cubicBezTo>
                  <a:cubicBezTo>
                    <a:pt x="22645" y="6810"/>
                    <a:pt x="22311" y="6141"/>
                    <a:pt x="21946" y="5533"/>
                  </a:cubicBezTo>
                  <a:cubicBezTo>
                    <a:pt x="21855" y="5411"/>
                    <a:pt x="21794" y="5290"/>
                    <a:pt x="21703" y="5168"/>
                  </a:cubicBezTo>
                  <a:cubicBezTo>
                    <a:pt x="21612" y="5047"/>
                    <a:pt x="21581" y="4986"/>
                    <a:pt x="21521" y="4925"/>
                  </a:cubicBezTo>
                  <a:cubicBezTo>
                    <a:pt x="21490" y="4834"/>
                    <a:pt x="21399" y="4712"/>
                    <a:pt x="21308" y="4621"/>
                  </a:cubicBezTo>
                  <a:cubicBezTo>
                    <a:pt x="21247" y="4530"/>
                    <a:pt x="21186" y="4469"/>
                    <a:pt x="21125" y="4408"/>
                  </a:cubicBezTo>
                  <a:lnTo>
                    <a:pt x="21004" y="4256"/>
                  </a:lnTo>
                  <a:cubicBezTo>
                    <a:pt x="20974" y="4196"/>
                    <a:pt x="20913" y="4135"/>
                    <a:pt x="20852" y="4074"/>
                  </a:cubicBezTo>
                  <a:lnTo>
                    <a:pt x="20700" y="3892"/>
                  </a:lnTo>
                  <a:lnTo>
                    <a:pt x="20670" y="3831"/>
                  </a:lnTo>
                  <a:cubicBezTo>
                    <a:pt x="20609" y="3770"/>
                    <a:pt x="20548" y="3709"/>
                    <a:pt x="20487" y="3648"/>
                  </a:cubicBezTo>
                  <a:lnTo>
                    <a:pt x="20487" y="3618"/>
                  </a:lnTo>
                  <a:cubicBezTo>
                    <a:pt x="20457" y="3618"/>
                    <a:pt x="20457" y="3588"/>
                    <a:pt x="20426" y="3588"/>
                  </a:cubicBezTo>
                  <a:cubicBezTo>
                    <a:pt x="20396" y="3527"/>
                    <a:pt x="20335" y="3466"/>
                    <a:pt x="20274" y="3436"/>
                  </a:cubicBezTo>
                  <a:cubicBezTo>
                    <a:pt x="20244" y="3375"/>
                    <a:pt x="20122" y="3253"/>
                    <a:pt x="20031" y="3192"/>
                  </a:cubicBezTo>
                  <a:cubicBezTo>
                    <a:pt x="19970" y="3101"/>
                    <a:pt x="19910" y="3040"/>
                    <a:pt x="19818" y="2980"/>
                  </a:cubicBezTo>
                  <a:lnTo>
                    <a:pt x="19606" y="2858"/>
                  </a:lnTo>
                  <a:lnTo>
                    <a:pt x="19423" y="2676"/>
                  </a:lnTo>
                  <a:lnTo>
                    <a:pt x="19180" y="2493"/>
                  </a:lnTo>
                  <a:cubicBezTo>
                    <a:pt x="18937" y="2311"/>
                    <a:pt x="18724" y="2129"/>
                    <a:pt x="18481" y="1977"/>
                  </a:cubicBezTo>
                  <a:lnTo>
                    <a:pt x="18299" y="1855"/>
                  </a:lnTo>
                  <a:cubicBezTo>
                    <a:pt x="18238" y="1825"/>
                    <a:pt x="18177" y="1794"/>
                    <a:pt x="18116" y="1733"/>
                  </a:cubicBezTo>
                  <a:lnTo>
                    <a:pt x="17934" y="1642"/>
                  </a:lnTo>
                  <a:lnTo>
                    <a:pt x="17752" y="1521"/>
                  </a:lnTo>
                  <a:cubicBezTo>
                    <a:pt x="17691" y="1490"/>
                    <a:pt x="17630" y="1460"/>
                    <a:pt x="17600" y="1430"/>
                  </a:cubicBezTo>
                  <a:cubicBezTo>
                    <a:pt x="17569" y="1430"/>
                    <a:pt x="17539" y="1399"/>
                    <a:pt x="17508" y="1399"/>
                  </a:cubicBezTo>
                  <a:lnTo>
                    <a:pt x="17174" y="1217"/>
                  </a:lnTo>
                  <a:lnTo>
                    <a:pt x="17022" y="1156"/>
                  </a:lnTo>
                  <a:cubicBezTo>
                    <a:pt x="16961" y="1095"/>
                    <a:pt x="16870" y="1065"/>
                    <a:pt x="16809" y="1034"/>
                  </a:cubicBezTo>
                  <a:lnTo>
                    <a:pt x="16779" y="1034"/>
                  </a:lnTo>
                  <a:lnTo>
                    <a:pt x="16566" y="943"/>
                  </a:lnTo>
                  <a:lnTo>
                    <a:pt x="16293" y="852"/>
                  </a:lnTo>
                  <a:lnTo>
                    <a:pt x="15989" y="730"/>
                  </a:lnTo>
                  <a:cubicBezTo>
                    <a:pt x="15867" y="670"/>
                    <a:pt x="15745" y="639"/>
                    <a:pt x="15624" y="578"/>
                  </a:cubicBezTo>
                  <a:lnTo>
                    <a:pt x="15259" y="487"/>
                  </a:lnTo>
                  <a:lnTo>
                    <a:pt x="14864" y="366"/>
                  </a:lnTo>
                  <a:cubicBezTo>
                    <a:pt x="14621" y="305"/>
                    <a:pt x="14378" y="244"/>
                    <a:pt x="14104" y="183"/>
                  </a:cubicBezTo>
                  <a:cubicBezTo>
                    <a:pt x="14013" y="183"/>
                    <a:pt x="13922" y="153"/>
                    <a:pt x="13831" y="153"/>
                  </a:cubicBezTo>
                  <a:lnTo>
                    <a:pt x="13679" y="123"/>
                  </a:lnTo>
                  <a:cubicBezTo>
                    <a:pt x="13496" y="92"/>
                    <a:pt x="13344" y="62"/>
                    <a:pt x="13162" y="62"/>
                  </a:cubicBezTo>
                  <a:lnTo>
                    <a:pt x="13071" y="62"/>
                  </a:lnTo>
                  <a:lnTo>
                    <a:pt x="12919" y="31"/>
                  </a:lnTo>
                  <a:lnTo>
                    <a:pt x="12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1"/>
            <p:cNvSpPr/>
            <p:nvPr/>
          </p:nvSpPr>
          <p:spPr>
            <a:xfrm>
              <a:off x="9787766" y="2197566"/>
              <a:ext cx="77950" cy="63100"/>
            </a:xfrm>
            <a:custGeom>
              <a:rect b="b" l="l" r="r" t="t"/>
              <a:pathLst>
                <a:path extrusionOk="0" h="3667" w="4530">
                  <a:moveTo>
                    <a:pt x="3831" y="0"/>
                  </a:moveTo>
                  <a:cubicBezTo>
                    <a:pt x="3391" y="0"/>
                    <a:pt x="2869" y="235"/>
                    <a:pt x="2584" y="455"/>
                  </a:cubicBezTo>
                  <a:cubicBezTo>
                    <a:pt x="2084" y="778"/>
                    <a:pt x="1584" y="1216"/>
                    <a:pt x="918" y="1216"/>
                  </a:cubicBezTo>
                  <a:cubicBezTo>
                    <a:pt x="896" y="1216"/>
                    <a:pt x="874" y="1215"/>
                    <a:pt x="851" y="1215"/>
                  </a:cubicBezTo>
                  <a:cubicBezTo>
                    <a:pt x="760" y="1184"/>
                    <a:pt x="669" y="1169"/>
                    <a:pt x="578" y="1169"/>
                  </a:cubicBezTo>
                  <a:cubicBezTo>
                    <a:pt x="487" y="1169"/>
                    <a:pt x="396" y="1184"/>
                    <a:pt x="304" y="1215"/>
                  </a:cubicBezTo>
                  <a:cubicBezTo>
                    <a:pt x="122" y="1245"/>
                    <a:pt x="0" y="1518"/>
                    <a:pt x="152" y="1640"/>
                  </a:cubicBezTo>
                  <a:cubicBezTo>
                    <a:pt x="244" y="1701"/>
                    <a:pt x="365" y="1670"/>
                    <a:pt x="456" y="1731"/>
                  </a:cubicBezTo>
                  <a:cubicBezTo>
                    <a:pt x="639" y="1853"/>
                    <a:pt x="669" y="2066"/>
                    <a:pt x="578" y="2248"/>
                  </a:cubicBezTo>
                  <a:cubicBezTo>
                    <a:pt x="487" y="2400"/>
                    <a:pt x="335" y="2552"/>
                    <a:pt x="213" y="2704"/>
                  </a:cubicBezTo>
                  <a:cubicBezTo>
                    <a:pt x="122" y="2856"/>
                    <a:pt x="92" y="3069"/>
                    <a:pt x="92" y="3251"/>
                  </a:cubicBezTo>
                  <a:cubicBezTo>
                    <a:pt x="92" y="3373"/>
                    <a:pt x="152" y="3494"/>
                    <a:pt x="244" y="3585"/>
                  </a:cubicBezTo>
                  <a:cubicBezTo>
                    <a:pt x="320" y="3642"/>
                    <a:pt x="402" y="3667"/>
                    <a:pt x="484" y="3667"/>
                  </a:cubicBezTo>
                  <a:cubicBezTo>
                    <a:pt x="665" y="3667"/>
                    <a:pt x="848" y="3549"/>
                    <a:pt x="973" y="3403"/>
                  </a:cubicBezTo>
                  <a:cubicBezTo>
                    <a:pt x="1125" y="3190"/>
                    <a:pt x="1307" y="2977"/>
                    <a:pt x="1520" y="2795"/>
                  </a:cubicBezTo>
                  <a:cubicBezTo>
                    <a:pt x="1642" y="2734"/>
                    <a:pt x="1763" y="2704"/>
                    <a:pt x="1915" y="2674"/>
                  </a:cubicBezTo>
                  <a:lnTo>
                    <a:pt x="2797" y="2491"/>
                  </a:lnTo>
                  <a:cubicBezTo>
                    <a:pt x="2949" y="2461"/>
                    <a:pt x="3101" y="2400"/>
                    <a:pt x="3192" y="2278"/>
                  </a:cubicBezTo>
                  <a:cubicBezTo>
                    <a:pt x="3314" y="2157"/>
                    <a:pt x="3283" y="1944"/>
                    <a:pt x="3344" y="1762"/>
                  </a:cubicBezTo>
                  <a:cubicBezTo>
                    <a:pt x="3466" y="1488"/>
                    <a:pt x="3830" y="1397"/>
                    <a:pt x="3982" y="1123"/>
                  </a:cubicBezTo>
                  <a:cubicBezTo>
                    <a:pt x="4013" y="1002"/>
                    <a:pt x="4043" y="880"/>
                    <a:pt x="4134" y="789"/>
                  </a:cubicBezTo>
                  <a:cubicBezTo>
                    <a:pt x="4195" y="728"/>
                    <a:pt x="4317" y="728"/>
                    <a:pt x="4377" y="667"/>
                  </a:cubicBezTo>
                  <a:cubicBezTo>
                    <a:pt x="4529" y="485"/>
                    <a:pt x="4499" y="211"/>
                    <a:pt x="4286" y="120"/>
                  </a:cubicBezTo>
                  <a:cubicBezTo>
                    <a:pt x="4159" y="36"/>
                    <a:pt x="4001" y="0"/>
                    <a:pt x="38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1"/>
            <p:cNvSpPr/>
            <p:nvPr/>
          </p:nvSpPr>
          <p:spPr>
            <a:xfrm>
              <a:off x="9823334" y="2323060"/>
              <a:ext cx="176807" cy="226554"/>
            </a:xfrm>
            <a:custGeom>
              <a:rect b="b" l="l" r="r" t="t"/>
              <a:pathLst>
                <a:path extrusionOk="0" h="13166" w="10275">
                  <a:moveTo>
                    <a:pt x="3473" y="1"/>
                  </a:moveTo>
                  <a:cubicBezTo>
                    <a:pt x="3208" y="1"/>
                    <a:pt x="2974" y="140"/>
                    <a:pt x="2797" y="517"/>
                  </a:cubicBezTo>
                  <a:cubicBezTo>
                    <a:pt x="2746" y="354"/>
                    <a:pt x="2608" y="284"/>
                    <a:pt x="2446" y="284"/>
                  </a:cubicBezTo>
                  <a:cubicBezTo>
                    <a:pt x="2215" y="284"/>
                    <a:pt x="1936" y="425"/>
                    <a:pt x="1794" y="639"/>
                  </a:cubicBezTo>
                  <a:cubicBezTo>
                    <a:pt x="1581" y="1004"/>
                    <a:pt x="1551" y="1460"/>
                    <a:pt x="1216" y="1733"/>
                  </a:cubicBezTo>
                  <a:cubicBezTo>
                    <a:pt x="943" y="1916"/>
                    <a:pt x="578" y="1916"/>
                    <a:pt x="365" y="2159"/>
                  </a:cubicBezTo>
                  <a:cubicBezTo>
                    <a:pt x="243" y="2341"/>
                    <a:pt x="152" y="2584"/>
                    <a:pt x="152" y="2797"/>
                  </a:cubicBezTo>
                  <a:cubicBezTo>
                    <a:pt x="122" y="3223"/>
                    <a:pt x="92" y="3648"/>
                    <a:pt x="61" y="4074"/>
                  </a:cubicBezTo>
                  <a:cubicBezTo>
                    <a:pt x="0" y="4438"/>
                    <a:pt x="31" y="4773"/>
                    <a:pt x="183" y="5107"/>
                  </a:cubicBezTo>
                  <a:cubicBezTo>
                    <a:pt x="282" y="5306"/>
                    <a:pt x="499" y="5427"/>
                    <a:pt x="722" y="5427"/>
                  </a:cubicBezTo>
                  <a:cubicBezTo>
                    <a:pt x="840" y="5427"/>
                    <a:pt x="959" y="5393"/>
                    <a:pt x="1064" y="5320"/>
                  </a:cubicBezTo>
                  <a:cubicBezTo>
                    <a:pt x="1155" y="5229"/>
                    <a:pt x="1247" y="5077"/>
                    <a:pt x="1338" y="4955"/>
                  </a:cubicBezTo>
                  <a:cubicBezTo>
                    <a:pt x="1459" y="4786"/>
                    <a:pt x="1657" y="4693"/>
                    <a:pt x="1870" y="4693"/>
                  </a:cubicBezTo>
                  <a:cubicBezTo>
                    <a:pt x="1925" y="4693"/>
                    <a:pt x="1981" y="4700"/>
                    <a:pt x="2037" y="4712"/>
                  </a:cubicBezTo>
                  <a:cubicBezTo>
                    <a:pt x="2219" y="4803"/>
                    <a:pt x="2402" y="4925"/>
                    <a:pt x="2554" y="5107"/>
                  </a:cubicBezTo>
                  <a:cubicBezTo>
                    <a:pt x="3769" y="6384"/>
                    <a:pt x="4195" y="8207"/>
                    <a:pt x="4256" y="9970"/>
                  </a:cubicBezTo>
                  <a:cubicBezTo>
                    <a:pt x="4225" y="10305"/>
                    <a:pt x="4286" y="10609"/>
                    <a:pt x="4377" y="10913"/>
                  </a:cubicBezTo>
                  <a:cubicBezTo>
                    <a:pt x="4560" y="11247"/>
                    <a:pt x="4742" y="11581"/>
                    <a:pt x="4894" y="11916"/>
                  </a:cubicBezTo>
                  <a:cubicBezTo>
                    <a:pt x="4894" y="12220"/>
                    <a:pt x="4955" y="12493"/>
                    <a:pt x="5016" y="12767"/>
                  </a:cubicBezTo>
                  <a:cubicBezTo>
                    <a:pt x="5150" y="13036"/>
                    <a:pt x="5434" y="13166"/>
                    <a:pt x="5733" y="13166"/>
                  </a:cubicBezTo>
                  <a:cubicBezTo>
                    <a:pt x="5974" y="13166"/>
                    <a:pt x="6224" y="13082"/>
                    <a:pt x="6414" y="12919"/>
                  </a:cubicBezTo>
                  <a:cubicBezTo>
                    <a:pt x="6779" y="12554"/>
                    <a:pt x="6991" y="12037"/>
                    <a:pt x="7052" y="11490"/>
                  </a:cubicBezTo>
                  <a:cubicBezTo>
                    <a:pt x="7083" y="10973"/>
                    <a:pt x="7235" y="10457"/>
                    <a:pt x="7478" y="9970"/>
                  </a:cubicBezTo>
                  <a:cubicBezTo>
                    <a:pt x="7690" y="9727"/>
                    <a:pt x="7903" y="9454"/>
                    <a:pt x="8055" y="9150"/>
                  </a:cubicBezTo>
                  <a:cubicBezTo>
                    <a:pt x="8238" y="8724"/>
                    <a:pt x="8116" y="8207"/>
                    <a:pt x="8268" y="7782"/>
                  </a:cubicBezTo>
                  <a:cubicBezTo>
                    <a:pt x="8481" y="7204"/>
                    <a:pt x="9180" y="6961"/>
                    <a:pt x="9636" y="6566"/>
                  </a:cubicBezTo>
                  <a:cubicBezTo>
                    <a:pt x="10092" y="6171"/>
                    <a:pt x="10274" y="5259"/>
                    <a:pt x="9697" y="5046"/>
                  </a:cubicBezTo>
                  <a:cubicBezTo>
                    <a:pt x="9484" y="4955"/>
                    <a:pt x="9241" y="5016"/>
                    <a:pt x="8997" y="4955"/>
                  </a:cubicBezTo>
                  <a:cubicBezTo>
                    <a:pt x="8754" y="4773"/>
                    <a:pt x="8542" y="4530"/>
                    <a:pt x="8481" y="4226"/>
                  </a:cubicBezTo>
                  <a:lnTo>
                    <a:pt x="7690" y="1976"/>
                  </a:lnTo>
                  <a:cubicBezTo>
                    <a:pt x="7508" y="1551"/>
                    <a:pt x="7265" y="1004"/>
                    <a:pt x="6779" y="943"/>
                  </a:cubicBezTo>
                  <a:cubicBezTo>
                    <a:pt x="6505" y="943"/>
                    <a:pt x="6231" y="1004"/>
                    <a:pt x="5988" y="1095"/>
                  </a:cubicBezTo>
                  <a:cubicBezTo>
                    <a:pt x="5958" y="1100"/>
                    <a:pt x="5926" y="1102"/>
                    <a:pt x="5894" y="1102"/>
                  </a:cubicBezTo>
                  <a:cubicBezTo>
                    <a:pt x="5214" y="1102"/>
                    <a:pt x="4219" y="1"/>
                    <a:pt x="3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1"/>
            <p:cNvSpPr/>
            <p:nvPr/>
          </p:nvSpPr>
          <p:spPr>
            <a:xfrm>
              <a:off x="9962973" y="2476585"/>
              <a:ext cx="40592" cy="40283"/>
            </a:xfrm>
            <a:custGeom>
              <a:rect b="b" l="l" r="r" t="t"/>
              <a:pathLst>
                <a:path extrusionOk="0" h="2341" w="2359">
                  <a:moveTo>
                    <a:pt x="1396" y="1"/>
                  </a:moveTo>
                  <a:cubicBezTo>
                    <a:pt x="1358" y="1"/>
                    <a:pt x="1318" y="5"/>
                    <a:pt x="1278" y="15"/>
                  </a:cubicBezTo>
                  <a:cubicBezTo>
                    <a:pt x="1095" y="45"/>
                    <a:pt x="1095" y="106"/>
                    <a:pt x="943" y="258"/>
                  </a:cubicBezTo>
                  <a:cubicBezTo>
                    <a:pt x="822" y="440"/>
                    <a:pt x="639" y="623"/>
                    <a:pt x="548" y="775"/>
                  </a:cubicBezTo>
                  <a:cubicBezTo>
                    <a:pt x="335" y="1048"/>
                    <a:pt x="518" y="1504"/>
                    <a:pt x="275" y="1747"/>
                  </a:cubicBezTo>
                  <a:cubicBezTo>
                    <a:pt x="214" y="1778"/>
                    <a:pt x="153" y="1839"/>
                    <a:pt x="92" y="1869"/>
                  </a:cubicBezTo>
                  <a:cubicBezTo>
                    <a:pt x="1" y="1991"/>
                    <a:pt x="31" y="2173"/>
                    <a:pt x="153" y="2295"/>
                  </a:cubicBezTo>
                  <a:cubicBezTo>
                    <a:pt x="229" y="2325"/>
                    <a:pt x="305" y="2340"/>
                    <a:pt x="381" y="2340"/>
                  </a:cubicBezTo>
                  <a:cubicBezTo>
                    <a:pt x="457" y="2340"/>
                    <a:pt x="533" y="2325"/>
                    <a:pt x="609" y="2295"/>
                  </a:cubicBezTo>
                  <a:cubicBezTo>
                    <a:pt x="730" y="2203"/>
                    <a:pt x="822" y="2051"/>
                    <a:pt x="882" y="1899"/>
                  </a:cubicBezTo>
                  <a:cubicBezTo>
                    <a:pt x="882" y="1778"/>
                    <a:pt x="943" y="1687"/>
                    <a:pt x="1004" y="1596"/>
                  </a:cubicBezTo>
                  <a:cubicBezTo>
                    <a:pt x="1070" y="1543"/>
                    <a:pt x="1147" y="1530"/>
                    <a:pt x="1231" y="1530"/>
                  </a:cubicBezTo>
                  <a:cubicBezTo>
                    <a:pt x="1309" y="1530"/>
                    <a:pt x="1394" y="1541"/>
                    <a:pt x="1479" y="1541"/>
                  </a:cubicBezTo>
                  <a:cubicBezTo>
                    <a:pt x="1513" y="1541"/>
                    <a:pt x="1547" y="1540"/>
                    <a:pt x="1582" y="1535"/>
                  </a:cubicBezTo>
                  <a:cubicBezTo>
                    <a:pt x="2358" y="1448"/>
                    <a:pt x="2073" y="1"/>
                    <a:pt x="13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1"/>
            <p:cNvSpPr/>
            <p:nvPr/>
          </p:nvSpPr>
          <p:spPr>
            <a:xfrm>
              <a:off x="9658572" y="2400993"/>
              <a:ext cx="79000" cy="154317"/>
            </a:xfrm>
            <a:custGeom>
              <a:rect b="b" l="l" r="r" t="t"/>
              <a:pathLst>
                <a:path extrusionOk="0" h="8968" w="4591">
                  <a:moveTo>
                    <a:pt x="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61" y="1946"/>
                    <a:pt x="548" y="3739"/>
                    <a:pt x="1460" y="5350"/>
                  </a:cubicBezTo>
                  <a:cubicBezTo>
                    <a:pt x="1581" y="5563"/>
                    <a:pt x="1703" y="5776"/>
                    <a:pt x="1855" y="5989"/>
                  </a:cubicBezTo>
                  <a:cubicBezTo>
                    <a:pt x="1976" y="6171"/>
                    <a:pt x="2189" y="6475"/>
                    <a:pt x="2372" y="6748"/>
                  </a:cubicBezTo>
                  <a:cubicBezTo>
                    <a:pt x="2554" y="6992"/>
                    <a:pt x="2736" y="7204"/>
                    <a:pt x="2919" y="7417"/>
                  </a:cubicBezTo>
                  <a:cubicBezTo>
                    <a:pt x="3192" y="7721"/>
                    <a:pt x="3466" y="7995"/>
                    <a:pt x="3770" y="8268"/>
                  </a:cubicBezTo>
                  <a:cubicBezTo>
                    <a:pt x="4074" y="8542"/>
                    <a:pt x="4286" y="8755"/>
                    <a:pt x="4590" y="8967"/>
                  </a:cubicBezTo>
                  <a:cubicBezTo>
                    <a:pt x="3922" y="7235"/>
                    <a:pt x="3314" y="5472"/>
                    <a:pt x="2220" y="4013"/>
                  </a:cubicBezTo>
                  <a:cubicBezTo>
                    <a:pt x="1885" y="3648"/>
                    <a:pt x="1642" y="3223"/>
                    <a:pt x="1551" y="2736"/>
                  </a:cubicBezTo>
                  <a:cubicBezTo>
                    <a:pt x="1551" y="2402"/>
                    <a:pt x="1581" y="2067"/>
                    <a:pt x="1612" y="1733"/>
                  </a:cubicBezTo>
                  <a:lnTo>
                    <a:pt x="1612" y="1004"/>
                  </a:lnTo>
                  <a:cubicBezTo>
                    <a:pt x="1399" y="1004"/>
                    <a:pt x="1217" y="973"/>
                    <a:pt x="1004" y="943"/>
                  </a:cubicBezTo>
                  <a:cubicBezTo>
                    <a:pt x="973" y="943"/>
                    <a:pt x="943" y="912"/>
                    <a:pt x="913" y="882"/>
                  </a:cubicBezTo>
                  <a:cubicBezTo>
                    <a:pt x="882" y="852"/>
                    <a:pt x="882" y="791"/>
                    <a:pt x="882" y="760"/>
                  </a:cubicBezTo>
                  <a:cubicBezTo>
                    <a:pt x="882" y="487"/>
                    <a:pt x="609" y="305"/>
                    <a:pt x="365" y="183"/>
                  </a:cubicBezTo>
                  <a:cubicBezTo>
                    <a:pt x="244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1"/>
            <p:cNvSpPr/>
            <p:nvPr/>
          </p:nvSpPr>
          <p:spPr>
            <a:xfrm>
              <a:off x="9658572" y="2391580"/>
              <a:ext cx="17" cy="3682"/>
            </a:xfrm>
            <a:custGeom>
              <a:rect b="b" l="l" r="r" t="t"/>
              <a:pathLst>
                <a:path extrusionOk="0" h="214" w="1">
                  <a:moveTo>
                    <a:pt x="1" y="0"/>
                  </a:moveTo>
                  <a:lnTo>
                    <a:pt x="1" y="213"/>
                  </a:lnTo>
                  <a:lnTo>
                    <a:pt x="1" y="213"/>
                  </a:lnTo>
                  <a:cubicBezTo>
                    <a:pt x="1" y="122"/>
                    <a:pt x="1" y="6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1"/>
            <p:cNvSpPr/>
            <p:nvPr/>
          </p:nvSpPr>
          <p:spPr>
            <a:xfrm>
              <a:off x="9749066" y="2563139"/>
              <a:ext cx="8896" cy="5765"/>
            </a:xfrm>
            <a:custGeom>
              <a:rect b="b" l="l" r="r" t="t"/>
              <a:pathLst>
                <a:path extrusionOk="0" h="335" w="517">
                  <a:moveTo>
                    <a:pt x="0" y="0"/>
                  </a:moveTo>
                  <a:cubicBezTo>
                    <a:pt x="91" y="61"/>
                    <a:pt x="183" y="122"/>
                    <a:pt x="304" y="183"/>
                  </a:cubicBezTo>
                  <a:lnTo>
                    <a:pt x="517" y="335"/>
                  </a:lnTo>
                  <a:lnTo>
                    <a:pt x="304" y="183"/>
                  </a:lnTo>
                  <a:cubicBezTo>
                    <a:pt x="183" y="122"/>
                    <a:pt x="91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1"/>
            <p:cNvSpPr/>
            <p:nvPr/>
          </p:nvSpPr>
          <p:spPr>
            <a:xfrm>
              <a:off x="9823334" y="2323576"/>
              <a:ext cx="176807" cy="226554"/>
            </a:xfrm>
            <a:custGeom>
              <a:rect b="b" l="l" r="r" t="t"/>
              <a:pathLst>
                <a:path extrusionOk="0" h="13166" w="10275">
                  <a:moveTo>
                    <a:pt x="3469" y="1"/>
                  </a:moveTo>
                  <a:cubicBezTo>
                    <a:pt x="3206" y="1"/>
                    <a:pt x="2974" y="140"/>
                    <a:pt x="2797" y="518"/>
                  </a:cubicBezTo>
                  <a:cubicBezTo>
                    <a:pt x="2746" y="354"/>
                    <a:pt x="2608" y="285"/>
                    <a:pt x="2446" y="285"/>
                  </a:cubicBezTo>
                  <a:cubicBezTo>
                    <a:pt x="2215" y="285"/>
                    <a:pt x="1936" y="425"/>
                    <a:pt x="1794" y="639"/>
                  </a:cubicBezTo>
                  <a:cubicBezTo>
                    <a:pt x="1581" y="1004"/>
                    <a:pt x="1551" y="1460"/>
                    <a:pt x="1216" y="1734"/>
                  </a:cubicBezTo>
                  <a:cubicBezTo>
                    <a:pt x="943" y="1916"/>
                    <a:pt x="578" y="1916"/>
                    <a:pt x="365" y="2159"/>
                  </a:cubicBezTo>
                  <a:cubicBezTo>
                    <a:pt x="243" y="2341"/>
                    <a:pt x="152" y="2585"/>
                    <a:pt x="152" y="2797"/>
                  </a:cubicBezTo>
                  <a:cubicBezTo>
                    <a:pt x="122" y="3223"/>
                    <a:pt x="92" y="3649"/>
                    <a:pt x="61" y="4074"/>
                  </a:cubicBezTo>
                  <a:cubicBezTo>
                    <a:pt x="0" y="4439"/>
                    <a:pt x="31" y="4773"/>
                    <a:pt x="183" y="5107"/>
                  </a:cubicBezTo>
                  <a:cubicBezTo>
                    <a:pt x="282" y="5307"/>
                    <a:pt x="499" y="5427"/>
                    <a:pt x="722" y="5427"/>
                  </a:cubicBezTo>
                  <a:cubicBezTo>
                    <a:pt x="840" y="5427"/>
                    <a:pt x="959" y="5394"/>
                    <a:pt x="1064" y="5320"/>
                  </a:cubicBezTo>
                  <a:cubicBezTo>
                    <a:pt x="1155" y="5229"/>
                    <a:pt x="1247" y="5077"/>
                    <a:pt x="1338" y="4956"/>
                  </a:cubicBezTo>
                  <a:cubicBezTo>
                    <a:pt x="1459" y="4786"/>
                    <a:pt x="1657" y="4694"/>
                    <a:pt x="1870" y="4694"/>
                  </a:cubicBezTo>
                  <a:cubicBezTo>
                    <a:pt x="1925" y="4694"/>
                    <a:pt x="1981" y="4700"/>
                    <a:pt x="2037" y="4712"/>
                  </a:cubicBezTo>
                  <a:cubicBezTo>
                    <a:pt x="2219" y="4804"/>
                    <a:pt x="2402" y="4925"/>
                    <a:pt x="2554" y="5107"/>
                  </a:cubicBezTo>
                  <a:cubicBezTo>
                    <a:pt x="3769" y="6384"/>
                    <a:pt x="4195" y="8208"/>
                    <a:pt x="4256" y="9971"/>
                  </a:cubicBezTo>
                  <a:cubicBezTo>
                    <a:pt x="4225" y="10305"/>
                    <a:pt x="4286" y="10609"/>
                    <a:pt x="4377" y="10913"/>
                  </a:cubicBezTo>
                  <a:cubicBezTo>
                    <a:pt x="4560" y="11247"/>
                    <a:pt x="4742" y="11582"/>
                    <a:pt x="4894" y="11916"/>
                  </a:cubicBezTo>
                  <a:cubicBezTo>
                    <a:pt x="4894" y="12220"/>
                    <a:pt x="4955" y="12494"/>
                    <a:pt x="5016" y="12767"/>
                  </a:cubicBezTo>
                  <a:cubicBezTo>
                    <a:pt x="5150" y="13036"/>
                    <a:pt x="5434" y="13166"/>
                    <a:pt x="5733" y="13166"/>
                  </a:cubicBezTo>
                  <a:cubicBezTo>
                    <a:pt x="5974" y="13166"/>
                    <a:pt x="6224" y="13082"/>
                    <a:pt x="6414" y="12919"/>
                  </a:cubicBezTo>
                  <a:cubicBezTo>
                    <a:pt x="6779" y="12554"/>
                    <a:pt x="6991" y="12038"/>
                    <a:pt x="7052" y="11491"/>
                  </a:cubicBezTo>
                  <a:cubicBezTo>
                    <a:pt x="7083" y="10974"/>
                    <a:pt x="7235" y="10457"/>
                    <a:pt x="7478" y="9971"/>
                  </a:cubicBezTo>
                  <a:cubicBezTo>
                    <a:pt x="7690" y="9728"/>
                    <a:pt x="7903" y="9454"/>
                    <a:pt x="8055" y="9181"/>
                  </a:cubicBezTo>
                  <a:cubicBezTo>
                    <a:pt x="8238" y="8755"/>
                    <a:pt x="8116" y="8238"/>
                    <a:pt x="8268" y="7813"/>
                  </a:cubicBezTo>
                  <a:cubicBezTo>
                    <a:pt x="8511" y="7205"/>
                    <a:pt x="9149" y="6962"/>
                    <a:pt x="9636" y="6566"/>
                  </a:cubicBezTo>
                  <a:cubicBezTo>
                    <a:pt x="10092" y="6141"/>
                    <a:pt x="10274" y="5259"/>
                    <a:pt x="9697" y="5047"/>
                  </a:cubicBezTo>
                  <a:cubicBezTo>
                    <a:pt x="9484" y="4956"/>
                    <a:pt x="9241" y="5047"/>
                    <a:pt x="8997" y="4925"/>
                  </a:cubicBezTo>
                  <a:cubicBezTo>
                    <a:pt x="8754" y="4773"/>
                    <a:pt x="8542" y="4530"/>
                    <a:pt x="8481" y="4226"/>
                  </a:cubicBezTo>
                  <a:lnTo>
                    <a:pt x="7690" y="1977"/>
                  </a:lnTo>
                  <a:cubicBezTo>
                    <a:pt x="7508" y="1521"/>
                    <a:pt x="7265" y="1004"/>
                    <a:pt x="6779" y="943"/>
                  </a:cubicBezTo>
                  <a:cubicBezTo>
                    <a:pt x="6505" y="943"/>
                    <a:pt x="6231" y="1004"/>
                    <a:pt x="5988" y="1095"/>
                  </a:cubicBezTo>
                  <a:cubicBezTo>
                    <a:pt x="5957" y="1100"/>
                    <a:pt x="5924" y="1103"/>
                    <a:pt x="5892" y="1103"/>
                  </a:cubicBezTo>
                  <a:cubicBezTo>
                    <a:pt x="5192" y="1103"/>
                    <a:pt x="4208" y="1"/>
                    <a:pt x="3469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1"/>
            <p:cNvSpPr/>
            <p:nvPr/>
          </p:nvSpPr>
          <p:spPr>
            <a:xfrm>
              <a:off x="9658572" y="2386865"/>
              <a:ext cx="17" cy="4732"/>
            </a:xfrm>
            <a:custGeom>
              <a:rect b="b" l="l" r="r" t="t"/>
              <a:pathLst>
                <a:path extrusionOk="0" h="275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62"/>
                  </a:cubicBezTo>
                  <a:lnTo>
                    <a:pt x="1" y="274"/>
                  </a:lnTo>
                  <a:lnTo>
                    <a:pt x="1" y="62"/>
                  </a:lnTo>
                  <a:cubicBezTo>
                    <a:pt x="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1"/>
            <p:cNvSpPr/>
            <p:nvPr/>
          </p:nvSpPr>
          <p:spPr>
            <a:xfrm>
              <a:off x="9658572" y="2397861"/>
              <a:ext cx="17" cy="3149"/>
            </a:xfrm>
            <a:custGeom>
              <a:rect b="b" l="l" r="r" t="t"/>
              <a:pathLst>
                <a:path extrusionOk="0" h="183" w="1">
                  <a:moveTo>
                    <a:pt x="1" y="0"/>
                  </a:moveTo>
                  <a:lnTo>
                    <a:pt x="1" y="183"/>
                  </a:lnTo>
                  <a:lnTo>
                    <a:pt x="1" y="183"/>
                  </a:lnTo>
                  <a:cubicBezTo>
                    <a:pt x="1" y="122"/>
                    <a:pt x="1" y="9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1"/>
            <p:cNvSpPr/>
            <p:nvPr/>
          </p:nvSpPr>
          <p:spPr>
            <a:xfrm>
              <a:off x="9658572" y="2377677"/>
              <a:ext cx="27738" cy="41126"/>
            </a:xfrm>
            <a:custGeom>
              <a:rect b="b" l="l" r="r" t="t"/>
              <a:pathLst>
                <a:path extrusionOk="0" h="2390" w="1612">
                  <a:moveTo>
                    <a:pt x="536" y="0"/>
                  </a:moveTo>
                  <a:cubicBezTo>
                    <a:pt x="362" y="0"/>
                    <a:pt x="189" y="347"/>
                    <a:pt x="92" y="444"/>
                  </a:cubicBezTo>
                  <a:cubicBezTo>
                    <a:pt x="61" y="474"/>
                    <a:pt x="31" y="505"/>
                    <a:pt x="1" y="535"/>
                  </a:cubicBezTo>
                  <a:cubicBezTo>
                    <a:pt x="1" y="565"/>
                    <a:pt x="1" y="565"/>
                    <a:pt x="1" y="596"/>
                  </a:cubicBezTo>
                  <a:lnTo>
                    <a:pt x="1" y="808"/>
                  </a:lnTo>
                  <a:lnTo>
                    <a:pt x="1" y="1021"/>
                  </a:lnTo>
                  <a:lnTo>
                    <a:pt x="1" y="1204"/>
                  </a:lnTo>
                  <a:lnTo>
                    <a:pt x="1" y="1356"/>
                  </a:lnTo>
                  <a:cubicBezTo>
                    <a:pt x="122" y="1416"/>
                    <a:pt x="274" y="1477"/>
                    <a:pt x="365" y="1538"/>
                  </a:cubicBezTo>
                  <a:cubicBezTo>
                    <a:pt x="609" y="1690"/>
                    <a:pt x="852" y="1842"/>
                    <a:pt x="882" y="2115"/>
                  </a:cubicBezTo>
                  <a:cubicBezTo>
                    <a:pt x="882" y="2176"/>
                    <a:pt x="882" y="2207"/>
                    <a:pt x="913" y="2237"/>
                  </a:cubicBezTo>
                  <a:cubicBezTo>
                    <a:pt x="943" y="2267"/>
                    <a:pt x="973" y="2298"/>
                    <a:pt x="1004" y="2298"/>
                  </a:cubicBezTo>
                  <a:cubicBezTo>
                    <a:pt x="1217" y="2359"/>
                    <a:pt x="1429" y="2359"/>
                    <a:pt x="1612" y="2389"/>
                  </a:cubicBezTo>
                  <a:lnTo>
                    <a:pt x="1612" y="1903"/>
                  </a:lnTo>
                  <a:lnTo>
                    <a:pt x="1551" y="1903"/>
                  </a:lnTo>
                  <a:cubicBezTo>
                    <a:pt x="1338" y="1903"/>
                    <a:pt x="1095" y="1872"/>
                    <a:pt x="973" y="1720"/>
                  </a:cubicBezTo>
                  <a:cubicBezTo>
                    <a:pt x="882" y="1538"/>
                    <a:pt x="973" y="1204"/>
                    <a:pt x="852" y="1021"/>
                  </a:cubicBezTo>
                  <a:cubicBezTo>
                    <a:pt x="761" y="930"/>
                    <a:pt x="669" y="869"/>
                    <a:pt x="548" y="808"/>
                  </a:cubicBezTo>
                  <a:cubicBezTo>
                    <a:pt x="457" y="717"/>
                    <a:pt x="365" y="596"/>
                    <a:pt x="426" y="505"/>
                  </a:cubicBezTo>
                  <a:cubicBezTo>
                    <a:pt x="487" y="383"/>
                    <a:pt x="609" y="383"/>
                    <a:pt x="669" y="292"/>
                  </a:cubicBezTo>
                  <a:cubicBezTo>
                    <a:pt x="730" y="231"/>
                    <a:pt x="730" y="140"/>
                    <a:pt x="669" y="79"/>
                  </a:cubicBezTo>
                  <a:cubicBezTo>
                    <a:pt x="626" y="23"/>
                    <a:pt x="581" y="0"/>
                    <a:pt x="536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1"/>
            <p:cNvSpPr/>
            <p:nvPr/>
          </p:nvSpPr>
          <p:spPr>
            <a:xfrm>
              <a:off x="9684727" y="2395211"/>
              <a:ext cx="109853" cy="173693"/>
            </a:xfrm>
            <a:custGeom>
              <a:rect b="b" l="l" r="r" t="t"/>
              <a:pathLst>
                <a:path extrusionOk="0" h="10094" w="6384">
                  <a:moveTo>
                    <a:pt x="1193" y="1"/>
                  </a:moveTo>
                  <a:cubicBezTo>
                    <a:pt x="1097" y="1"/>
                    <a:pt x="1003" y="11"/>
                    <a:pt x="912" y="33"/>
                  </a:cubicBezTo>
                  <a:cubicBezTo>
                    <a:pt x="456" y="63"/>
                    <a:pt x="122" y="428"/>
                    <a:pt x="92" y="884"/>
                  </a:cubicBezTo>
                  <a:lnTo>
                    <a:pt x="92" y="1370"/>
                  </a:lnTo>
                  <a:lnTo>
                    <a:pt x="92" y="2100"/>
                  </a:lnTo>
                  <a:cubicBezTo>
                    <a:pt x="31" y="2434"/>
                    <a:pt x="0" y="2768"/>
                    <a:pt x="0" y="3103"/>
                  </a:cubicBezTo>
                  <a:cubicBezTo>
                    <a:pt x="122" y="3559"/>
                    <a:pt x="335" y="4014"/>
                    <a:pt x="669" y="4349"/>
                  </a:cubicBezTo>
                  <a:cubicBezTo>
                    <a:pt x="1794" y="5808"/>
                    <a:pt x="2402" y="7571"/>
                    <a:pt x="3040" y="9303"/>
                  </a:cubicBezTo>
                  <a:cubicBezTo>
                    <a:pt x="3162" y="9394"/>
                    <a:pt x="3283" y="9486"/>
                    <a:pt x="3435" y="9577"/>
                  </a:cubicBezTo>
                  <a:lnTo>
                    <a:pt x="3739" y="9759"/>
                  </a:lnTo>
                  <a:cubicBezTo>
                    <a:pt x="3830" y="9850"/>
                    <a:pt x="3922" y="9911"/>
                    <a:pt x="4013" y="9972"/>
                  </a:cubicBezTo>
                  <a:lnTo>
                    <a:pt x="4256" y="10094"/>
                  </a:lnTo>
                  <a:lnTo>
                    <a:pt x="4225" y="10033"/>
                  </a:lnTo>
                  <a:cubicBezTo>
                    <a:pt x="3952" y="9455"/>
                    <a:pt x="3952" y="8665"/>
                    <a:pt x="4499" y="8361"/>
                  </a:cubicBezTo>
                  <a:cubicBezTo>
                    <a:pt x="4621" y="8331"/>
                    <a:pt x="4712" y="8270"/>
                    <a:pt x="4803" y="8209"/>
                  </a:cubicBezTo>
                  <a:cubicBezTo>
                    <a:pt x="5077" y="7966"/>
                    <a:pt x="4864" y="7480"/>
                    <a:pt x="5107" y="7267"/>
                  </a:cubicBezTo>
                  <a:cubicBezTo>
                    <a:pt x="5259" y="7115"/>
                    <a:pt x="5472" y="7145"/>
                    <a:pt x="5654" y="7054"/>
                  </a:cubicBezTo>
                  <a:cubicBezTo>
                    <a:pt x="5928" y="6872"/>
                    <a:pt x="6080" y="6507"/>
                    <a:pt x="6019" y="6173"/>
                  </a:cubicBezTo>
                  <a:cubicBezTo>
                    <a:pt x="5958" y="5838"/>
                    <a:pt x="5928" y="5504"/>
                    <a:pt x="5928" y="5139"/>
                  </a:cubicBezTo>
                  <a:cubicBezTo>
                    <a:pt x="5988" y="4622"/>
                    <a:pt x="6384" y="4106"/>
                    <a:pt x="6171" y="3619"/>
                  </a:cubicBezTo>
                  <a:cubicBezTo>
                    <a:pt x="5928" y="3163"/>
                    <a:pt x="5137" y="3194"/>
                    <a:pt x="4590" y="2951"/>
                  </a:cubicBezTo>
                  <a:cubicBezTo>
                    <a:pt x="3830" y="2647"/>
                    <a:pt x="3618" y="1735"/>
                    <a:pt x="3131" y="1066"/>
                  </a:cubicBezTo>
                  <a:cubicBezTo>
                    <a:pt x="2756" y="557"/>
                    <a:pt x="1909" y="1"/>
                    <a:pt x="1193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1"/>
            <p:cNvSpPr/>
            <p:nvPr/>
          </p:nvSpPr>
          <p:spPr>
            <a:xfrm>
              <a:off x="9660138" y="2249309"/>
              <a:ext cx="112468" cy="118302"/>
            </a:xfrm>
            <a:custGeom>
              <a:rect b="b" l="l" r="r" t="t"/>
              <a:pathLst>
                <a:path extrusionOk="0" h="6875" w="6536">
                  <a:moveTo>
                    <a:pt x="4651" y="1"/>
                  </a:moveTo>
                  <a:cubicBezTo>
                    <a:pt x="4378" y="1"/>
                    <a:pt x="4074" y="31"/>
                    <a:pt x="3983" y="244"/>
                  </a:cubicBezTo>
                  <a:cubicBezTo>
                    <a:pt x="3952" y="396"/>
                    <a:pt x="3952" y="518"/>
                    <a:pt x="3952" y="639"/>
                  </a:cubicBezTo>
                  <a:cubicBezTo>
                    <a:pt x="3861" y="1004"/>
                    <a:pt x="3314" y="1065"/>
                    <a:pt x="2980" y="1308"/>
                  </a:cubicBezTo>
                  <a:cubicBezTo>
                    <a:pt x="2888" y="1399"/>
                    <a:pt x="2736" y="1490"/>
                    <a:pt x="2615" y="1581"/>
                  </a:cubicBezTo>
                  <a:cubicBezTo>
                    <a:pt x="2463" y="1642"/>
                    <a:pt x="2281" y="1673"/>
                    <a:pt x="2098" y="1673"/>
                  </a:cubicBezTo>
                  <a:lnTo>
                    <a:pt x="2007" y="1673"/>
                  </a:lnTo>
                  <a:cubicBezTo>
                    <a:pt x="1916" y="1794"/>
                    <a:pt x="1825" y="1946"/>
                    <a:pt x="1733" y="2098"/>
                  </a:cubicBezTo>
                  <a:cubicBezTo>
                    <a:pt x="1612" y="2250"/>
                    <a:pt x="1521" y="2402"/>
                    <a:pt x="1460" y="2554"/>
                  </a:cubicBezTo>
                  <a:cubicBezTo>
                    <a:pt x="1034" y="3253"/>
                    <a:pt x="670" y="4013"/>
                    <a:pt x="426" y="4834"/>
                  </a:cubicBezTo>
                  <a:cubicBezTo>
                    <a:pt x="335" y="5107"/>
                    <a:pt x="244" y="5381"/>
                    <a:pt x="183" y="5654"/>
                  </a:cubicBezTo>
                  <a:cubicBezTo>
                    <a:pt x="92" y="5958"/>
                    <a:pt x="31" y="6232"/>
                    <a:pt x="1" y="6536"/>
                  </a:cubicBezTo>
                  <a:cubicBezTo>
                    <a:pt x="92" y="6293"/>
                    <a:pt x="183" y="6050"/>
                    <a:pt x="214" y="5776"/>
                  </a:cubicBezTo>
                  <a:cubicBezTo>
                    <a:pt x="274" y="5502"/>
                    <a:pt x="426" y="5229"/>
                    <a:pt x="639" y="5047"/>
                  </a:cubicBezTo>
                  <a:cubicBezTo>
                    <a:pt x="741" y="4959"/>
                    <a:pt x="872" y="4913"/>
                    <a:pt x="1003" y="4913"/>
                  </a:cubicBezTo>
                  <a:cubicBezTo>
                    <a:pt x="1145" y="4913"/>
                    <a:pt x="1289" y="4966"/>
                    <a:pt x="1399" y="5077"/>
                  </a:cubicBezTo>
                  <a:cubicBezTo>
                    <a:pt x="1490" y="5259"/>
                    <a:pt x="1521" y="5472"/>
                    <a:pt x="1460" y="5685"/>
                  </a:cubicBezTo>
                  <a:cubicBezTo>
                    <a:pt x="1429" y="5958"/>
                    <a:pt x="1369" y="6232"/>
                    <a:pt x="1338" y="6506"/>
                  </a:cubicBezTo>
                  <a:cubicBezTo>
                    <a:pt x="1308" y="6597"/>
                    <a:pt x="1308" y="6657"/>
                    <a:pt x="1338" y="6749"/>
                  </a:cubicBezTo>
                  <a:cubicBezTo>
                    <a:pt x="1367" y="6836"/>
                    <a:pt x="1452" y="6874"/>
                    <a:pt x="1545" y="6874"/>
                  </a:cubicBezTo>
                  <a:cubicBezTo>
                    <a:pt x="1648" y="6874"/>
                    <a:pt x="1761" y="6828"/>
                    <a:pt x="1825" y="6749"/>
                  </a:cubicBezTo>
                  <a:cubicBezTo>
                    <a:pt x="1916" y="6566"/>
                    <a:pt x="1946" y="6384"/>
                    <a:pt x="1885" y="6202"/>
                  </a:cubicBezTo>
                  <a:cubicBezTo>
                    <a:pt x="1825" y="5989"/>
                    <a:pt x="1825" y="5806"/>
                    <a:pt x="1885" y="5624"/>
                  </a:cubicBezTo>
                  <a:cubicBezTo>
                    <a:pt x="2068" y="5168"/>
                    <a:pt x="2736" y="5229"/>
                    <a:pt x="3132" y="4955"/>
                  </a:cubicBezTo>
                  <a:cubicBezTo>
                    <a:pt x="3344" y="4743"/>
                    <a:pt x="3496" y="4469"/>
                    <a:pt x="3618" y="4195"/>
                  </a:cubicBezTo>
                  <a:cubicBezTo>
                    <a:pt x="3740" y="3922"/>
                    <a:pt x="3983" y="3709"/>
                    <a:pt x="4287" y="3679"/>
                  </a:cubicBezTo>
                  <a:cubicBezTo>
                    <a:pt x="4408" y="3679"/>
                    <a:pt x="4499" y="3740"/>
                    <a:pt x="4591" y="3740"/>
                  </a:cubicBezTo>
                  <a:cubicBezTo>
                    <a:pt x="4895" y="3679"/>
                    <a:pt x="5047" y="3314"/>
                    <a:pt x="4864" y="3071"/>
                  </a:cubicBezTo>
                  <a:cubicBezTo>
                    <a:pt x="4803" y="3040"/>
                    <a:pt x="4773" y="2980"/>
                    <a:pt x="4712" y="2949"/>
                  </a:cubicBezTo>
                  <a:cubicBezTo>
                    <a:pt x="4682" y="2828"/>
                    <a:pt x="4712" y="2706"/>
                    <a:pt x="4834" y="2645"/>
                  </a:cubicBezTo>
                  <a:cubicBezTo>
                    <a:pt x="4925" y="2584"/>
                    <a:pt x="5016" y="2554"/>
                    <a:pt x="5138" y="2554"/>
                  </a:cubicBezTo>
                  <a:lnTo>
                    <a:pt x="5898" y="2433"/>
                  </a:lnTo>
                  <a:cubicBezTo>
                    <a:pt x="6171" y="2402"/>
                    <a:pt x="6536" y="2250"/>
                    <a:pt x="6506" y="1977"/>
                  </a:cubicBezTo>
                  <a:cubicBezTo>
                    <a:pt x="6445" y="1703"/>
                    <a:pt x="6110" y="1612"/>
                    <a:pt x="6080" y="1369"/>
                  </a:cubicBezTo>
                  <a:cubicBezTo>
                    <a:pt x="6080" y="1308"/>
                    <a:pt x="6080" y="1277"/>
                    <a:pt x="6050" y="1217"/>
                  </a:cubicBezTo>
                  <a:cubicBezTo>
                    <a:pt x="6023" y="1150"/>
                    <a:pt x="5961" y="1124"/>
                    <a:pt x="5887" y="1124"/>
                  </a:cubicBezTo>
                  <a:cubicBezTo>
                    <a:pt x="5792" y="1124"/>
                    <a:pt x="5679" y="1166"/>
                    <a:pt x="5594" y="1217"/>
                  </a:cubicBezTo>
                  <a:cubicBezTo>
                    <a:pt x="5533" y="1055"/>
                    <a:pt x="5391" y="960"/>
                    <a:pt x="5249" y="960"/>
                  </a:cubicBezTo>
                  <a:cubicBezTo>
                    <a:pt x="5178" y="960"/>
                    <a:pt x="5107" y="984"/>
                    <a:pt x="5047" y="1034"/>
                  </a:cubicBezTo>
                  <a:cubicBezTo>
                    <a:pt x="4895" y="1156"/>
                    <a:pt x="4864" y="1369"/>
                    <a:pt x="4803" y="1551"/>
                  </a:cubicBezTo>
                  <a:cubicBezTo>
                    <a:pt x="4651" y="1977"/>
                    <a:pt x="4378" y="2372"/>
                    <a:pt x="3983" y="2645"/>
                  </a:cubicBezTo>
                  <a:cubicBezTo>
                    <a:pt x="3892" y="2767"/>
                    <a:pt x="3740" y="2858"/>
                    <a:pt x="3588" y="2888"/>
                  </a:cubicBezTo>
                  <a:cubicBezTo>
                    <a:pt x="3436" y="2888"/>
                    <a:pt x="3284" y="2706"/>
                    <a:pt x="3344" y="2584"/>
                  </a:cubicBezTo>
                  <a:cubicBezTo>
                    <a:pt x="3405" y="2463"/>
                    <a:pt x="3527" y="2433"/>
                    <a:pt x="3527" y="2341"/>
                  </a:cubicBezTo>
                  <a:cubicBezTo>
                    <a:pt x="3496" y="2220"/>
                    <a:pt x="3253" y="2220"/>
                    <a:pt x="3223" y="2098"/>
                  </a:cubicBezTo>
                  <a:cubicBezTo>
                    <a:pt x="3314" y="1703"/>
                    <a:pt x="3740" y="1551"/>
                    <a:pt x="4074" y="1369"/>
                  </a:cubicBezTo>
                  <a:cubicBezTo>
                    <a:pt x="4469" y="1126"/>
                    <a:pt x="4773" y="761"/>
                    <a:pt x="4925" y="305"/>
                  </a:cubicBezTo>
                  <a:cubicBezTo>
                    <a:pt x="4955" y="244"/>
                    <a:pt x="4955" y="183"/>
                    <a:pt x="4925" y="92"/>
                  </a:cubicBezTo>
                  <a:cubicBezTo>
                    <a:pt x="4864" y="1"/>
                    <a:pt x="4743" y="1"/>
                    <a:pt x="4651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1"/>
            <p:cNvSpPr/>
            <p:nvPr/>
          </p:nvSpPr>
          <p:spPr>
            <a:xfrm>
              <a:off x="9787766" y="2197118"/>
              <a:ext cx="77950" cy="63324"/>
            </a:xfrm>
            <a:custGeom>
              <a:rect b="b" l="l" r="r" t="t"/>
              <a:pathLst>
                <a:path extrusionOk="0" h="3680" w="4530">
                  <a:moveTo>
                    <a:pt x="3850" y="1"/>
                  </a:moveTo>
                  <a:cubicBezTo>
                    <a:pt x="3404" y="1"/>
                    <a:pt x="2865" y="250"/>
                    <a:pt x="2554" y="450"/>
                  </a:cubicBezTo>
                  <a:cubicBezTo>
                    <a:pt x="2070" y="820"/>
                    <a:pt x="1614" y="1216"/>
                    <a:pt x="985" y="1216"/>
                  </a:cubicBezTo>
                  <a:cubicBezTo>
                    <a:pt x="941" y="1216"/>
                    <a:pt x="897" y="1214"/>
                    <a:pt x="851" y="1210"/>
                  </a:cubicBezTo>
                  <a:cubicBezTo>
                    <a:pt x="760" y="1195"/>
                    <a:pt x="669" y="1187"/>
                    <a:pt x="574" y="1187"/>
                  </a:cubicBezTo>
                  <a:cubicBezTo>
                    <a:pt x="479" y="1187"/>
                    <a:pt x="380" y="1195"/>
                    <a:pt x="274" y="1210"/>
                  </a:cubicBezTo>
                  <a:cubicBezTo>
                    <a:pt x="122" y="1271"/>
                    <a:pt x="0" y="1544"/>
                    <a:pt x="152" y="1666"/>
                  </a:cubicBezTo>
                  <a:cubicBezTo>
                    <a:pt x="244" y="1727"/>
                    <a:pt x="365" y="1696"/>
                    <a:pt x="456" y="1757"/>
                  </a:cubicBezTo>
                  <a:cubicBezTo>
                    <a:pt x="608" y="1848"/>
                    <a:pt x="669" y="2092"/>
                    <a:pt x="548" y="2244"/>
                  </a:cubicBezTo>
                  <a:cubicBezTo>
                    <a:pt x="487" y="2426"/>
                    <a:pt x="304" y="2548"/>
                    <a:pt x="213" y="2730"/>
                  </a:cubicBezTo>
                  <a:cubicBezTo>
                    <a:pt x="122" y="2882"/>
                    <a:pt x="61" y="3064"/>
                    <a:pt x="92" y="3247"/>
                  </a:cubicBezTo>
                  <a:cubicBezTo>
                    <a:pt x="92" y="3399"/>
                    <a:pt x="152" y="3520"/>
                    <a:pt x="244" y="3611"/>
                  </a:cubicBezTo>
                  <a:cubicBezTo>
                    <a:pt x="309" y="3658"/>
                    <a:pt x="387" y="3679"/>
                    <a:pt x="468" y="3679"/>
                  </a:cubicBezTo>
                  <a:cubicBezTo>
                    <a:pt x="649" y="3679"/>
                    <a:pt x="847" y="3576"/>
                    <a:pt x="973" y="3429"/>
                  </a:cubicBezTo>
                  <a:cubicBezTo>
                    <a:pt x="1125" y="3186"/>
                    <a:pt x="1307" y="3003"/>
                    <a:pt x="1520" y="2821"/>
                  </a:cubicBezTo>
                  <a:cubicBezTo>
                    <a:pt x="1642" y="2760"/>
                    <a:pt x="1763" y="2700"/>
                    <a:pt x="1885" y="2700"/>
                  </a:cubicBezTo>
                  <a:lnTo>
                    <a:pt x="2797" y="2487"/>
                  </a:lnTo>
                  <a:cubicBezTo>
                    <a:pt x="2949" y="2456"/>
                    <a:pt x="3070" y="2396"/>
                    <a:pt x="3192" y="2304"/>
                  </a:cubicBezTo>
                  <a:cubicBezTo>
                    <a:pt x="3283" y="2152"/>
                    <a:pt x="3253" y="1940"/>
                    <a:pt x="3344" y="1788"/>
                  </a:cubicBezTo>
                  <a:cubicBezTo>
                    <a:pt x="3466" y="1484"/>
                    <a:pt x="3830" y="1393"/>
                    <a:pt x="3952" y="1119"/>
                  </a:cubicBezTo>
                  <a:cubicBezTo>
                    <a:pt x="4013" y="1028"/>
                    <a:pt x="4013" y="876"/>
                    <a:pt x="4104" y="815"/>
                  </a:cubicBezTo>
                  <a:cubicBezTo>
                    <a:pt x="4195" y="724"/>
                    <a:pt x="4286" y="724"/>
                    <a:pt x="4377" y="663"/>
                  </a:cubicBezTo>
                  <a:cubicBezTo>
                    <a:pt x="4529" y="511"/>
                    <a:pt x="4499" y="237"/>
                    <a:pt x="4286" y="116"/>
                  </a:cubicBezTo>
                  <a:cubicBezTo>
                    <a:pt x="4164" y="34"/>
                    <a:pt x="4013" y="1"/>
                    <a:pt x="3850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1"/>
            <p:cNvSpPr/>
            <p:nvPr/>
          </p:nvSpPr>
          <p:spPr>
            <a:xfrm>
              <a:off x="10066545" y="2395245"/>
              <a:ext cx="533" cy="13095"/>
            </a:xfrm>
            <a:custGeom>
              <a:rect b="b" l="l" r="r" t="t"/>
              <a:pathLst>
                <a:path extrusionOk="0" h="761" w="31">
                  <a:moveTo>
                    <a:pt x="31" y="1"/>
                  </a:moveTo>
                  <a:cubicBezTo>
                    <a:pt x="31" y="274"/>
                    <a:pt x="0" y="517"/>
                    <a:pt x="0" y="760"/>
                  </a:cubicBezTo>
                  <a:cubicBezTo>
                    <a:pt x="31" y="517"/>
                    <a:pt x="31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1"/>
            <p:cNvSpPr/>
            <p:nvPr/>
          </p:nvSpPr>
          <p:spPr>
            <a:xfrm>
              <a:off x="10053983" y="2324626"/>
              <a:ext cx="3166" cy="7864"/>
            </a:xfrm>
            <a:custGeom>
              <a:rect b="b" l="l" r="r" t="t"/>
              <a:pathLst>
                <a:path extrusionOk="0" h="457" w="184">
                  <a:moveTo>
                    <a:pt x="1" y="1"/>
                  </a:moveTo>
                  <a:cubicBezTo>
                    <a:pt x="62" y="153"/>
                    <a:pt x="122" y="305"/>
                    <a:pt x="183" y="457"/>
                  </a:cubicBezTo>
                  <a:cubicBezTo>
                    <a:pt x="122" y="305"/>
                    <a:pt x="6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1"/>
            <p:cNvSpPr/>
            <p:nvPr/>
          </p:nvSpPr>
          <p:spPr>
            <a:xfrm>
              <a:off x="9851055" y="2235732"/>
              <a:ext cx="216023" cy="177840"/>
            </a:xfrm>
            <a:custGeom>
              <a:rect b="b" l="l" r="r" t="t"/>
              <a:pathLst>
                <a:path extrusionOk="0" h="10335" w="12554">
                  <a:moveTo>
                    <a:pt x="2993" y="1"/>
                  </a:moveTo>
                  <a:cubicBezTo>
                    <a:pt x="2831" y="1"/>
                    <a:pt x="2678" y="48"/>
                    <a:pt x="2554" y="152"/>
                  </a:cubicBezTo>
                  <a:cubicBezTo>
                    <a:pt x="2250" y="273"/>
                    <a:pt x="2006" y="516"/>
                    <a:pt x="1854" y="820"/>
                  </a:cubicBezTo>
                  <a:cubicBezTo>
                    <a:pt x="1769" y="1104"/>
                    <a:pt x="1950" y="1495"/>
                    <a:pt x="2247" y="1495"/>
                  </a:cubicBezTo>
                  <a:cubicBezTo>
                    <a:pt x="2267" y="1495"/>
                    <a:pt x="2289" y="1493"/>
                    <a:pt x="2310" y="1489"/>
                  </a:cubicBezTo>
                  <a:cubicBezTo>
                    <a:pt x="2402" y="1459"/>
                    <a:pt x="2462" y="1459"/>
                    <a:pt x="2554" y="1459"/>
                  </a:cubicBezTo>
                  <a:cubicBezTo>
                    <a:pt x="2675" y="1519"/>
                    <a:pt x="2736" y="1641"/>
                    <a:pt x="2736" y="1763"/>
                  </a:cubicBezTo>
                  <a:cubicBezTo>
                    <a:pt x="2736" y="1884"/>
                    <a:pt x="2736" y="2006"/>
                    <a:pt x="2797" y="2097"/>
                  </a:cubicBezTo>
                  <a:cubicBezTo>
                    <a:pt x="2834" y="2170"/>
                    <a:pt x="2904" y="2211"/>
                    <a:pt x="2974" y="2211"/>
                  </a:cubicBezTo>
                  <a:cubicBezTo>
                    <a:pt x="3019" y="2211"/>
                    <a:pt x="3065" y="2194"/>
                    <a:pt x="3101" y="2158"/>
                  </a:cubicBezTo>
                  <a:cubicBezTo>
                    <a:pt x="3222" y="1975"/>
                    <a:pt x="3253" y="1763"/>
                    <a:pt x="3192" y="1580"/>
                  </a:cubicBezTo>
                  <a:cubicBezTo>
                    <a:pt x="3101" y="1367"/>
                    <a:pt x="3131" y="1155"/>
                    <a:pt x="3222" y="972"/>
                  </a:cubicBezTo>
                  <a:cubicBezTo>
                    <a:pt x="3272" y="898"/>
                    <a:pt x="3361" y="864"/>
                    <a:pt x="3448" y="864"/>
                  </a:cubicBezTo>
                  <a:cubicBezTo>
                    <a:pt x="3575" y="864"/>
                    <a:pt x="3696" y="937"/>
                    <a:pt x="3678" y="1063"/>
                  </a:cubicBezTo>
                  <a:cubicBezTo>
                    <a:pt x="3678" y="1185"/>
                    <a:pt x="3526" y="1276"/>
                    <a:pt x="3526" y="1398"/>
                  </a:cubicBezTo>
                  <a:cubicBezTo>
                    <a:pt x="3557" y="1519"/>
                    <a:pt x="3709" y="1580"/>
                    <a:pt x="3830" y="1580"/>
                  </a:cubicBezTo>
                  <a:cubicBezTo>
                    <a:pt x="3891" y="1565"/>
                    <a:pt x="3952" y="1557"/>
                    <a:pt x="4013" y="1557"/>
                  </a:cubicBezTo>
                  <a:cubicBezTo>
                    <a:pt x="4073" y="1557"/>
                    <a:pt x="4134" y="1565"/>
                    <a:pt x="4195" y="1580"/>
                  </a:cubicBezTo>
                  <a:cubicBezTo>
                    <a:pt x="4316" y="1611"/>
                    <a:pt x="4438" y="1763"/>
                    <a:pt x="4347" y="1854"/>
                  </a:cubicBezTo>
                  <a:cubicBezTo>
                    <a:pt x="4308" y="1900"/>
                    <a:pt x="4252" y="1915"/>
                    <a:pt x="4189" y="1915"/>
                  </a:cubicBezTo>
                  <a:cubicBezTo>
                    <a:pt x="4073" y="1915"/>
                    <a:pt x="3934" y="1866"/>
                    <a:pt x="3834" y="1866"/>
                  </a:cubicBezTo>
                  <a:cubicBezTo>
                    <a:pt x="3773" y="1866"/>
                    <a:pt x="3726" y="1884"/>
                    <a:pt x="3709" y="1945"/>
                  </a:cubicBezTo>
                  <a:cubicBezTo>
                    <a:pt x="3678" y="2006"/>
                    <a:pt x="3709" y="2066"/>
                    <a:pt x="3709" y="2127"/>
                  </a:cubicBezTo>
                  <a:cubicBezTo>
                    <a:pt x="3709" y="2310"/>
                    <a:pt x="3465" y="2370"/>
                    <a:pt x="3283" y="2401"/>
                  </a:cubicBezTo>
                  <a:cubicBezTo>
                    <a:pt x="3195" y="2413"/>
                    <a:pt x="3112" y="2421"/>
                    <a:pt x="3034" y="2421"/>
                  </a:cubicBezTo>
                  <a:cubicBezTo>
                    <a:pt x="2924" y="2421"/>
                    <a:pt x="2825" y="2406"/>
                    <a:pt x="2736" y="2370"/>
                  </a:cubicBezTo>
                  <a:cubicBezTo>
                    <a:pt x="2554" y="2279"/>
                    <a:pt x="2462" y="2097"/>
                    <a:pt x="2523" y="1915"/>
                  </a:cubicBezTo>
                  <a:cubicBezTo>
                    <a:pt x="2498" y="1898"/>
                    <a:pt x="2467" y="1890"/>
                    <a:pt x="2436" y="1890"/>
                  </a:cubicBezTo>
                  <a:cubicBezTo>
                    <a:pt x="2357" y="1890"/>
                    <a:pt x="2271" y="1940"/>
                    <a:pt x="2250" y="2006"/>
                  </a:cubicBezTo>
                  <a:cubicBezTo>
                    <a:pt x="2219" y="2127"/>
                    <a:pt x="2189" y="2249"/>
                    <a:pt x="2219" y="2340"/>
                  </a:cubicBezTo>
                  <a:cubicBezTo>
                    <a:pt x="2203" y="2337"/>
                    <a:pt x="2188" y="2336"/>
                    <a:pt x="2172" y="2336"/>
                  </a:cubicBezTo>
                  <a:cubicBezTo>
                    <a:pt x="2006" y="2336"/>
                    <a:pt x="1844" y="2477"/>
                    <a:pt x="1733" y="2644"/>
                  </a:cubicBezTo>
                  <a:cubicBezTo>
                    <a:pt x="1642" y="2796"/>
                    <a:pt x="1520" y="2978"/>
                    <a:pt x="1338" y="3039"/>
                  </a:cubicBezTo>
                  <a:cubicBezTo>
                    <a:pt x="1155" y="3100"/>
                    <a:pt x="882" y="3039"/>
                    <a:pt x="791" y="3191"/>
                  </a:cubicBezTo>
                  <a:cubicBezTo>
                    <a:pt x="669" y="3343"/>
                    <a:pt x="1034" y="3708"/>
                    <a:pt x="912" y="3921"/>
                  </a:cubicBezTo>
                  <a:cubicBezTo>
                    <a:pt x="821" y="4042"/>
                    <a:pt x="639" y="4042"/>
                    <a:pt x="517" y="4073"/>
                  </a:cubicBezTo>
                  <a:cubicBezTo>
                    <a:pt x="122" y="4225"/>
                    <a:pt x="0" y="4711"/>
                    <a:pt x="274" y="5015"/>
                  </a:cubicBezTo>
                  <a:cubicBezTo>
                    <a:pt x="411" y="5167"/>
                    <a:pt x="593" y="5243"/>
                    <a:pt x="779" y="5243"/>
                  </a:cubicBezTo>
                  <a:cubicBezTo>
                    <a:pt x="965" y="5243"/>
                    <a:pt x="1155" y="5167"/>
                    <a:pt x="1307" y="5015"/>
                  </a:cubicBezTo>
                  <a:cubicBezTo>
                    <a:pt x="1459" y="4802"/>
                    <a:pt x="1611" y="4589"/>
                    <a:pt x="1702" y="4346"/>
                  </a:cubicBezTo>
                  <a:cubicBezTo>
                    <a:pt x="1814" y="4096"/>
                    <a:pt x="2052" y="3947"/>
                    <a:pt x="2302" y="3947"/>
                  </a:cubicBezTo>
                  <a:cubicBezTo>
                    <a:pt x="2325" y="3947"/>
                    <a:pt x="2348" y="3948"/>
                    <a:pt x="2371" y="3951"/>
                  </a:cubicBezTo>
                  <a:cubicBezTo>
                    <a:pt x="2462" y="3981"/>
                    <a:pt x="2554" y="4042"/>
                    <a:pt x="2645" y="4133"/>
                  </a:cubicBezTo>
                  <a:lnTo>
                    <a:pt x="3009" y="4437"/>
                  </a:lnTo>
                  <a:cubicBezTo>
                    <a:pt x="3101" y="4498"/>
                    <a:pt x="3192" y="4589"/>
                    <a:pt x="3192" y="4680"/>
                  </a:cubicBezTo>
                  <a:cubicBezTo>
                    <a:pt x="3161" y="4802"/>
                    <a:pt x="3101" y="4832"/>
                    <a:pt x="3070" y="4924"/>
                  </a:cubicBezTo>
                  <a:cubicBezTo>
                    <a:pt x="3022" y="5093"/>
                    <a:pt x="3205" y="5263"/>
                    <a:pt x="3390" y="5263"/>
                  </a:cubicBezTo>
                  <a:cubicBezTo>
                    <a:pt x="3436" y="5263"/>
                    <a:pt x="3483" y="5252"/>
                    <a:pt x="3526" y="5228"/>
                  </a:cubicBezTo>
                  <a:cubicBezTo>
                    <a:pt x="3739" y="5076"/>
                    <a:pt x="3769" y="4802"/>
                    <a:pt x="3617" y="4589"/>
                  </a:cubicBezTo>
                  <a:cubicBezTo>
                    <a:pt x="3435" y="4346"/>
                    <a:pt x="2979" y="4225"/>
                    <a:pt x="3009" y="3860"/>
                  </a:cubicBezTo>
                  <a:cubicBezTo>
                    <a:pt x="3069" y="3809"/>
                    <a:pt x="3140" y="3786"/>
                    <a:pt x="3215" y="3786"/>
                  </a:cubicBezTo>
                  <a:cubicBezTo>
                    <a:pt x="3407" y="3786"/>
                    <a:pt x="3621" y="3936"/>
                    <a:pt x="3709" y="4133"/>
                  </a:cubicBezTo>
                  <a:cubicBezTo>
                    <a:pt x="3830" y="4407"/>
                    <a:pt x="3830" y="4711"/>
                    <a:pt x="3952" y="4954"/>
                  </a:cubicBezTo>
                  <a:cubicBezTo>
                    <a:pt x="4051" y="5178"/>
                    <a:pt x="4273" y="5381"/>
                    <a:pt x="4500" y="5381"/>
                  </a:cubicBezTo>
                  <a:cubicBezTo>
                    <a:pt x="4550" y="5381"/>
                    <a:pt x="4601" y="5371"/>
                    <a:pt x="4651" y="5349"/>
                  </a:cubicBezTo>
                  <a:cubicBezTo>
                    <a:pt x="4560" y="5106"/>
                    <a:pt x="4499" y="4893"/>
                    <a:pt x="4438" y="4650"/>
                  </a:cubicBezTo>
                  <a:cubicBezTo>
                    <a:pt x="4460" y="4633"/>
                    <a:pt x="4483" y="4625"/>
                    <a:pt x="4508" y="4625"/>
                  </a:cubicBezTo>
                  <a:cubicBezTo>
                    <a:pt x="4638" y="4625"/>
                    <a:pt x="4797" y="4839"/>
                    <a:pt x="4942" y="4839"/>
                  </a:cubicBezTo>
                  <a:cubicBezTo>
                    <a:pt x="4957" y="4839"/>
                    <a:pt x="4971" y="4837"/>
                    <a:pt x="4985" y="4832"/>
                  </a:cubicBezTo>
                  <a:cubicBezTo>
                    <a:pt x="5107" y="4802"/>
                    <a:pt x="5137" y="4620"/>
                    <a:pt x="5076" y="4498"/>
                  </a:cubicBezTo>
                  <a:cubicBezTo>
                    <a:pt x="4985" y="4407"/>
                    <a:pt x="4955" y="4285"/>
                    <a:pt x="4894" y="4164"/>
                  </a:cubicBezTo>
                  <a:cubicBezTo>
                    <a:pt x="4894" y="3953"/>
                    <a:pt x="5055" y="3787"/>
                    <a:pt x="5256" y="3787"/>
                  </a:cubicBezTo>
                  <a:cubicBezTo>
                    <a:pt x="5287" y="3787"/>
                    <a:pt x="5318" y="3791"/>
                    <a:pt x="5350" y="3799"/>
                  </a:cubicBezTo>
                  <a:cubicBezTo>
                    <a:pt x="5593" y="3860"/>
                    <a:pt x="5745" y="4042"/>
                    <a:pt x="5806" y="4285"/>
                  </a:cubicBezTo>
                  <a:cubicBezTo>
                    <a:pt x="5806" y="4377"/>
                    <a:pt x="5806" y="4437"/>
                    <a:pt x="5867" y="4529"/>
                  </a:cubicBezTo>
                  <a:cubicBezTo>
                    <a:pt x="5927" y="4711"/>
                    <a:pt x="6171" y="4772"/>
                    <a:pt x="6353" y="4832"/>
                  </a:cubicBezTo>
                  <a:cubicBezTo>
                    <a:pt x="6535" y="4924"/>
                    <a:pt x="6718" y="5106"/>
                    <a:pt x="6657" y="5288"/>
                  </a:cubicBezTo>
                  <a:cubicBezTo>
                    <a:pt x="6627" y="5380"/>
                    <a:pt x="6535" y="5440"/>
                    <a:pt x="6566" y="5532"/>
                  </a:cubicBezTo>
                  <a:cubicBezTo>
                    <a:pt x="6596" y="5623"/>
                    <a:pt x="6687" y="5623"/>
                    <a:pt x="6687" y="5714"/>
                  </a:cubicBezTo>
                  <a:cubicBezTo>
                    <a:pt x="6687" y="5775"/>
                    <a:pt x="6627" y="5805"/>
                    <a:pt x="6596" y="5805"/>
                  </a:cubicBezTo>
                  <a:cubicBezTo>
                    <a:pt x="6475" y="5866"/>
                    <a:pt x="6323" y="5896"/>
                    <a:pt x="6201" y="5927"/>
                  </a:cubicBezTo>
                  <a:cubicBezTo>
                    <a:pt x="6079" y="5988"/>
                    <a:pt x="5988" y="6109"/>
                    <a:pt x="5988" y="6231"/>
                  </a:cubicBezTo>
                  <a:cubicBezTo>
                    <a:pt x="5988" y="6413"/>
                    <a:pt x="6231" y="6504"/>
                    <a:pt x="6323" y="6656"/>
                  </a:cubicBezTo>
                  <a:cubicBezTo>
                    <a:pt x="6444" y="6808"/>
                    <a:pt x="6414" y="7021"/>
                    <a:pt x="6475" y="7173"/>
                  </a:cubicBezTo>
                  <a:cubicBezTo>
                    <a:pt x="6566" y="7325"/>
                    <a:pt x="6657" y="7477"/>
                    <a:pt x="6779" y="7598"/>
                  </a:cubicBezTo>
                  <a:cubicBezTo>
                    <a:pt x="7022" y="8024"/>
                    <a:pt x="7204" y="8541"/>
                    <a:pt x="7295" y="9057"/>
                  </a:cubicBezTo>
                  <a:cubicBezTo>
                    <a:pt x="7356" y="9270"/>
                    <a:pt x="7508" y="9513"/>
                    <a:pt x="7721" y="9574"/>
                  </a:cubicBezTo>
                  <a:cubicBezTo>
                    <a:pt x="7873" y="9574"/>
                    <a:pt x="7994" y="9544"/>
                    <a:pt x="8116" y="9483"/>
                  </a:cubicBezTo>
                  <a:cubicBezTo>
                    <a:pt x="8450" y="9392"/>
                    <a:pt x="8754" y="9209"/>
                    <a:pt x="9028" y="8936"/>
                  </a:cubicBezTo>
                  <a:cubicBezTo>
                    <a:pt x="9301" y="8693"/>
                    <a:pt x="9332" y="8267"/>
                    <a:pt x="9089" y="7963"/>
                  </a:cubicBezTo>
                  <a:cubicBezTo>
                    <a:pt x="9089" y="7933"/>
                    <a:pt x="9028" y="7902"/>
                    <a:pt x="8997" y="7902"/>
                  </a:cubicBezTo>
                  <a:cubicBezTo>
                    <a:pt x="8937" y="7902"/>
                    <a:pt x="8876" y="7933"/>
                    <a:pt x="8815" y="7963"/>
                  </a:cubicBezTo>
                  <a:cubicBezTo>
                    <a:pt x="8757" y="7982"/>
                    <a:pt x="8697" y="7993"/>
                    <a:pt x="8637" y="7993"/>
                  </a:cubicBezTo>
                  <a:cubicBezTo>
                    <a:pt x="8507" y="7993"/>
                    <a:pt x="8381" y="7945"/>
                    <a:pt x="8298" y="7842"/>
                  </a:cubicBezTo>
                  <a:cubicBezTo>
                    <a:pt x="8146" y="7720"/>
                    <a:pt x="8055" y="7568"/>
                    <a:pt x="7964" y="7386"/>
                  </a:cubicBezTo>
                  <a:lnTo>
                    <a:pt x="7690" y="6839"/>
                  </a:lnTo>
                  <a:cubicBezTo>
                    <a:pt x="7741" y="6800"/>
                    <a:pt x="7798" y="6784"/>
                    <a:pt x="7855" y="6784"/>
                  </a:cubicBezTo>
                  <a:cubicBezTo>
                    <a:pt x="7934" y="6784"/>
                    <a:pt x="8015" y="6816"/>
                    <a:pt x="8086" y="6869"/>
                  </a:cubicBezTo>
                  <a:cubicBezTo>
                    <a:pt x="8177" y="6960"/>
                    <a:pt x="8268" y="7082"/>
                    <a:pt x="8359" y="7203"/>
                  </a:cubicBezTo>
                  <a:cubicBezTo>
                    <a:pt x="8663" y="7538"/>
                    <a:pt x="9089" y="7720"/>
                    <a:pt x="9545" y="7750"/>
                  </a:cubicBezTo>
                  <a:cubicBezTo>
                    <a:pt x="9666" y="7750"/>
                    <a:pt x="9757" y="7781"/>
                    <a:pt x="9879" y="7811"/>
                  </a:cubicBezTo>
                  <a:cubicBezTo>
                    <a:pt x="10213" y="7963"/>
                    <a:pt x="10304" y="8450"/>
                    <a:pt x="10639" y="8571"/>
                  </a:cubicBezTo>
                  <a:cubicBezTo>
                    <a:pt x="10760" y="8571"/>
                    <a:pt x="10852" y="8602"/>
                    <a:pt x="10943" y="8632"/>
                  </a:cubicBezTo>
                  <a:cubicBezTo>
                    <a:pt x="11095" y="8723"/>
                    <a:pt x="11186" y="8845"/>
                    <a:pt x="11216" y="8997"/>
                  </a:cubicBezTo>
                  <a:cubicBezTo>
                    <a:pt x="11247" y="9270"/>
                    <a:pt x="11338" y="9574"/>
                    <a:pt x="11429" y="9817"/>
                  </a:cubicBezTo>
                  <a:cubicBezTo>
                    <a:pt x="11520" y="10091"/>
                    <a:pt x="11763" y="10304"/>
                    <a:pt x="12067" y="10334"/>
                  </a:cubicBezTo>
                  <a:cubicBezTo>
                    <a:pt x="12250" y="10334"/>
                    <a:pt x="12402" y="10243"/>
                    <a:pt x="12523" y="10121"/>
                  </a:cubicBezTo>
                  <a:cubicBezTo>
                    <a:pt x="12523" y="9878"/>
                    <a:pt x="12554" y="9605"/>
                    <a:pt x="12554" y="9361"/>
                  </a:cubicBezTo>
                  <a:cubicBezTo>
                    <a:pt x="12554" y="9209"/>
                    <a:pt x="12554" y="9149"/>
                    <a:pt x="12554" y="9118"/>
                  </a:cubicBezTo>
                  <a:lnTo>
                    <a:pt x="12554" y="8632"/>
                  </a:lnTo>
                  <a:cubicBezTo>
                    <a:pt x="12554" y="8450"/>
                    <a:pt x="12523" y="8298"/>
                    <a:pt x="12523" y="8115"/>
                  </a:cubicBezTo>
                  <a:cubicBezTo>
                    <a:pt x="12493" y="7963"/>
                    <a:pt x="12493" y="7842"/>
                    <a:pt x="12463" y="7750"/>
                  </a:cubicBezTo>
                  <a:cubicBezTo>
                    <a:pt x="12432" y="7629"/>
                    <a:pt x="12432" y="7477"/>
                    <a:pt x="12402" y="7325"/>
                  </a:cubicBezTo>
                  <a:cubicBezTo>
                    <a:pt x="12341" y="6899"/>
                    <a:pt x="12219" y="6504"/>
                    <a:pt x="12128" y="6109"/>
                  </a:cubicBezTo>
                  <a:cubicBezTo>
                    <a:pt x="12067" y="5957"/>
                    <a:pt x="12037" y="5805"/>
                    <a:pt x="11976" y="5653"/>
                  </a:cubicBezTo>
                  <a:cubicBezTo>
                    <a:pt x="11915" y="5501"/>
                    <a:pt x="11885" y="5349"/>
                    <a:pt x="11824" y="5197"/>
                  </a:cubicBezTo>
                  <a:cubicBezTo>
                    <a:pt x="11763" y="5076"/>
                    <a:pt x="11703" y="4984"/>
                    <a:pt x="11611" y="4863"/>
                  </a:cubicBezTo>
                  <a:cubicBezTo>
                    <a:pt x="10973" y="3829"/>
                    <a:pt x="10000" y="3039"/>
                    <a:pt x="9271" y="2036"/>
                  </a:cubicBezTo>
                  <a:cubicBezTo>
                    <a:pt x="9058" y="1702"/>
                    <a:pt x="8876" y="1459"/>
                    <a:pt x="8450" y="1398"/>
                  </a:cubicBezTo>
                  <a:cubicBezTo>
                    <a:pt x="8363" y="1385"/>
                    <a:pt x="8282" y="1381"/>
                    <a:pt x="8207" y="1381"/>
                  </a:cubicBezTo>
                  <a:cubicBezTo>
                    <a:pt x="8005" y="1381"/>
                    <a:pt x="7839" y="1413"/>
                    <a:pt x="7687" y="1413"/>
                  </a:cubicBezTo>
                  <a:cubicBezTo>
                    <a:pt x="7478" y="1413"/>
                    <a:pt x="7295" y="1352"/>
                    <a:pt x="7083" y="1063"/>
                  </a:cubicBezTo>
                  <a:cubicBezTo>
                    <a:pt x="6986" y="943"/>
                    <a:pt x="6833" y="823"/>
                    <a:pt x="6683" y="823"/>
                  </a:cubicBezTo>
                  <a:cubicBezTo>
                    <a:pt x="6643" y="823"/>
                    <a:pt x="6604" y="832"/>
                    <a:pt x="6566" y="851"/>
                  </a:cubicBezTo>
                  <a:cubicBezTo>
                    <a:pt x="6627" y="972"/>
                    <a:pt x="6657" y="1094"/>
                    <a:pt x="6718" y="1246"/>
                  </a:cubicBezTo>
                  <a:cubicBezTo>
                    <a:pt x="6718" y="1246"/>
                    <a:pt x="6718" y="1276"/>
                    <a:pt x="6718" y="1307"/>
                  </a:cubicBezTo>
                  <a:cubicBezTo>
                    <a:pt x="6718" y="1365"/>
                    <a:pt x="6654" y="1399"/>
                    <a:pt x="6585" y="1399"/>
                  </a:cubicBezTo>
                  <a:cubicBezTo>
                    <a:pt x="6547" y="1399"/>
                    <a:pt x="6507" y="1389"/>
                    <a:pt x="6475" y="1367"/>
                  </a:cubicBezTo>
                  <a:cubicBezTo>
                    <a:pt x="6414" y="1307"/>
                    <a:pt x="6353" y="1246"/>
                    <a:pt x="6323" y="1155"/>
                  </a:cubicBezTo>
                  <a:cubicBezTo>
                    <a:pt x="6207" y="1006"/>
                    <a:pt x="6028" y="929"/>
                    <a:pt x="5850" y="929"/>
                  </a:cubicBezTo>
                  <a:cubicBezTo>
                    <a:pt x="5701" y="929"/>
                    <a:pt x="5552" y="983"/>
                    <a:pt x="5441" y="1094"/>
                  </a:cubicBezTo>
                  <a:cubicBezTo>
                    <a:pt x="5411" y="972"/>
                    <a:pt x="5350" y="881"/>
                    <a:pt x="5228" y="820"/>
                  </a:cubicBezTo>
                  <a:cubicBezTo>
                    <a:pt x="5203" y="1027"/>
                    <a:pt x="5023" y="1168"/>
                    <a:pt x="4820" y="1168"/>
                  </a:cubicBezTo>
                  <a:cubicBezTo>
                    <a:pt x="4784" y="1168"/>
                    <a:pt x="4748" y="1164"/>
                    <a:pt x="4712" y="1155"/>
                  </a:cubicBezTo>
                  <a:cubicBezTo>
                    <a:pt x="4681" y="1033"/>
                    <a:pt x="4894" y="1003"/>
                    <a:pt x="4955" y="911"/>
                  </a:cubicBezTo>
                  <a:cubicBezTo>
                    <a:pt x="5046" y="820"/>
                    <a:pt x="4955" y="699"/>
                    <a:pt x="4864" y="607"/>
                  </a:cubicBezTo>
                  <a:cubicBezTo>
                    <a:pt x="4620" y="425"/>
                    <a:pt x="4347" y="304"/>
                    <a:pt x="4043" y="304"/>
                  </a:cubicBezTo>
                  <a:cubicBezTo>
                    <a:pt x="3994" y="312"/>
                    <a:pt x="3945" y="315"/>
                    <a:pt x="3896" y="315"/>
                  </a:cubicBezTo>
                  <a:cubicBezTo>
                    <a:pt x="3763" y="315"/>
                    <a:pt x="3629" y="287"/>
                    <a:pt x="3496" y="243"/>
                  </a:cubicBezTo>
                  <a:cubicBezTo>
                    <a:pt x="3405" y="182"/>
                    <a:pt x="3313" y="91"/>
                    <a:pt x="3222" y="30"/>
                  </a:cubicBezTo>
                  <a:cubicBezTo>
                    <a:pt x="3145" y="11"/>
                    <a:pt x="3068" y="1"/>
                    <a:pt x="2993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1"/>
            <p:cNvSpPr/>
            <p:nvPr/>
          </p:nvSpPr>
          <p:spPr>
            <a:xfrm>
              <a:off x="9962973" y="2476138"/>
              <a:ext cx="40713" cy="40592"/>
            </a:xfrm>
            <a:custGeom>
              <a:rect b="b" l="l" r="r" t="t"/>
              <a:pathLst>
                <a:path extrusionOk="0" h="2359" w="2366">
                  <a:moveTo>
                    <a:pt x="1378" y="0"/>
                  </a:moveTo>
                  <a:cubicBezTo>
                    <a:pt x="1345" y="0"/>
                    <a:pt x="1312" y="4"/>
                    <a:pt x="1278" y="11"/>
                  </a:cubicBezTo>
                  <a:cubicBezTo>
                    <a:pt x="1095" y="41"/>
                    <a:pt x="1065" y="163"/>
                    <a:pt x="943" y="284"/>
                  </a:cubicBezTo>
                  <a:cubicBezTo>
                    <a:pt x="852" y="406"/>
                    <a:pt x="639" y="618"/>
                    <a:pt x="548" y="770"/>
                  </a:cubicBezTo>
                  <a:cubicBezTo>
                    <a:pt x="335" y="1074"/>
                    <a:pt x="518" y="1500"/>
                    <a:pt x="275" y="1743"/>
                  </a:cubicBezTo>
                  <a:cubicBezTo>
                    <a:pt x="214" y="1773"/>
                    <a:pt x="153" y="1834"/>
                    <a:pt x="92" y="1865"/>
                  </a:cubicBezTo>
                  <a:cubicBezTo>
                    <a:pt x="1" y="2017"/>
                    <a:pt x="31" y="2199"/>
                    <a:pt x="153" y="2290"/>
                  </a:cubicBezTo>
                  <a:cubicBezTo>
                    <a:pt x="229" y="2336"/>
                    <a:pt x="305" y="2359"/>
                    <a:pt x="381" y="2359"/>
                  </a:cubicBezTo>
                  <a:cubicBezTo>
                    <a:pt x="457" y="2359"/>
                    <a:pt x="533" y="2336"/>
                    <a:pt x="609" y="2290"/>
                  </a:cubicBezTo>
                  <a:cubicBezTo>
                    <a:pt x="730" y="2199"/>
                    <a:pt x="822" y="2047"/>
                    <a:pt x="882" y="1895"/>
                  </a:cubicBezTo>
                  <a:cubicBezTo>
                    <a:pt x="882" y="1804"/>
                    <a:pt x="943" y="1682"/>
                    <a:pt x="1004" y="1622"/>
                  </a:cubicBezTo>
                  <a:cubicBezTo>
                    <a:pt x="1073" y="1552"/>
                    <a:pt x="1161" y="1534"/>
                    <a:pt x="1254" y="1534"/>
                  </a:cubicBezTo>
                  <a:cubicBezTo>
                    <a:pt x="1365" y="1534"/>
                    <a:pt x="1482" y="1561"/>
                    <a:pt x="1582" y="1561"/>
                  </a:cubicBezTo>
                  <a:cubicBezTo>
                    <a:pt x="2365" y="1474"/>
                    <a:pt x="2068" y="0"/>
                    <a:pt x="1378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1"/>
            <p:cNvSpPr/>
            <p:nvPr/>
          </p:nvSpPr>
          <p:spPr>
            <a:xfrm>
              <a:off x="9823334" y="2323576"/>
              <a:ext cx="176807" cy="226554"/>
            </a:xfrm>
            <a:custGeom>
              <a:rect b="b" l="l" r="r" t="t"/>
              <a:pathLst>
                <a:path extrusionOk="0" h="13166" w="10275">
                  <a:moveTo>
                    <a:pt x="3469" y="1"/>
                  </a:moveTo>
                  <a:cubicBezTo>
                    <a:pt x="3206" y="1"/>
                    <a:pt x="2974" y="140"/>
                    <a:pt x="2797" y="518"/>
                  </a:cubicBezTo>
                  <a:cubicBezTo>
                    <a:pt x="2746" y="354"/>
                    <a:pt x="2608" y="285"/>
                    <a:pt x="2446" y="285"/>
                  </a:cubicBezTo>
                  <a:cubicBezTo>
                    <a:pt x="2215" y="285"/>
                    <a:pt x="1936" y="425"/>
                    <a:pt x="1794" y="639"/>
                  </a:cubicBezTo>
                  <a:cubicBezTo>
                    <a:pt x="1581" y="1004"/>
                    <a:pt x="1551" y="1460"/>
                    <a:pt x="1216" y="1734"/>
                  </a:cubicBezTo>
                  <a:cubicBezTo>
                    <a:pt x="943" y="1916"/>
                    <a:pt x="578" y="1916"/>
                    <a:pt x="365" y="2159"/>
                  </a:cubicBezTo>
                  <a:cubicBezTo>
                    <a:pt x="243" y="2341"/>
                    <a:pt x="152" y="2585"/>
                    <a:pt x="152" y="2797"/>
                  </a:cubicBezTo>
                  <a:cubicBezTo>
                    <a:pt x="122" y="3223"/>
                    <a:pt x="92" y="3649"/>
                    <a:pt x="61" y="4074"/>
                  </a:cubicBezTo>
                  <a:cubicBezTo>
                    <a:pt x="0" y="4439"/>
                    <a:pt x="31" y="4773"/>
                    <a:pt x="183" y="5107"/>
                  </a:cubicBezTo>
                  <a:cubicBezTo>
                    <a:pt x="282" y="5307"/>
                    <a:pt x="499" y="5427"/>
                    <a:pt x="722" y="5427"/>
                  </a:cubicBezTo>
                  <a:cubicBezTo>
                    <a:pt x="840" y="5427"/>
                    <a:pt x="959" y="5394"/>
                    <a:pt x="1064" y="5320"/>
                  </a:cubicBezTo>
                  <a:cubicBezTo>
                    <a:pt x="1155" y="5229"/>
                    <a:pt x="1247" y="5077"/>
                    <a:pt x="1338" y="4956"/>
                  </a:cubicBezTo>
                  <a:cubicBezTo>
                    <a:pt x="1459" y="4786"/>
                    <a:pt x="1657" y="4694"/>
                    <a:pt x="1870" y="4694"/>
                  </a:cubicBezTo>
                  <a:cubicBezTo>
                    <a:pt x="1925" y="4694"/>
                    <a:pt x="1981" y="4700"/>
                    <a:pt x="2037" y="4712"/>
                  </a:cubicBezTo>
                  <a:cubicBezTo>
                    <a:pt x="2219" y="4804"/>
                    <a:pt x="2402" y="4925"/>
                    <a:pt x="2554" y="5107"/>
                  </a:cubicBezTo>
                  <a:cubicBezTo>
                    <a:pt x="3769" y="6384"/>
                    <a:pt x="4195" y="8208"/>
                    <a:pt x="4256" y="9971"/>
                  </a:cubicBezTo>
                  <a:cubicBezTo>
                    <a:pt x="4225" y="10305"/>
                    <a:pt x="4286" y="10609"/>
                    <a:pt x="4377" y="10913"/>
                  </a:cubicBezTo>
                  <a:cubicBezTo>
                    <a:pt x="4560" y="11247"/>
                    <a:pt x="4742" y="11582"/>
                    <a:pt x="4894" y="11916"/>
                  </a:cubicBezTo>
                  <a:cubicBezTo>
                    <a:pt x="4894" y="12220"/>
                    <a:pt x="4955" y="12494"/>
                    <a:pt x="5016" y="12767"/>
                  </a:cubicBezTo>
                  <a:cubicBezTo>
                    <a:pt x="5150" y="13036"/>
                    <a:pt x="5434" y="13166"/>
                    <a:pt x="5733" y="13166"/>
                  </a:cubicBezTo>
                  <a:cubicBezTo>
                    <a:pt x="5974" y="13166"/>
                    <a:pt x="6224" y="13082"/>
                    <a:pt x="6414" y="12919"/>
                  </a:cubicBezTo>
                  <a:cubicBezTo>
                    <a:pt x="6779" y="12554"/>
                    <a:pt x="6991" y="12038"/>
                    <a:pt x="7052" y="11491"/>
                  </a:cubicBezTo>
                  <a:cubicBezTo>
                    <a:pt x="7083" y="10974"/>
                    <a:pt x="7235" y="10457"/>
                    <a:pt x="7478" y="9971"/>
                  </a:cubicBezTo>
                  <a:cubicBezTo>
                    <a:pt x="7690" y="9728"/>
                    <a:pt x="7903" y="9454"/>
                    <a:pt x="8055" y="9181"/>
                  </a:cubicBezTo>
                  <a:cubicBezTo>
                    <a:pt x="8238" y="8755"/>
                    <a:pt x="8116" y="8238"/>
                    <a:pt x="8268" y="7813"/>
                  </a:cubicBezTo>
                  <a:cubicBezTo>
                    <a:pt x="8511" y="7205"/>
                    <a:pt x="9149" y="6962"/>
                    <a:pt x="9636" y="6566"/>
                  </a:cubicBezTo>
                  <a:cubicBezTo>
                    <a:pt x="10092" y="6141"/>
                    <a:pt x="10274" y="5259"/>
                    <a:pt x="9697" y="5047"/>
                  </a:cubicBezTo>
                  <a:cubicBezTo>
                    <a:pt x="9484" y="4956"/>
                    <a:pt x="9241" y="5047"/>
                    <a:pt x="8997" y="4925"/>
                  </a:cubicBezTo>
                  <a:cubicBezTo>
                    <a:pt x="8754" y="4773"/>
                    <a:pt x="8542" y="4530"/>
                    <a:pt x="8481" y="4226"/>
                  </a:cubicBezTo>
                  <a:lnTo>
                    <a:pt x="7690" y="1977"/>
                  </a:lnTo>
                  <a:cubicBezTo>
                    <a:pt x="7508" y="1521"/>
                    <a:pt x="7265" y="1004"/>
                    <a:pt x="6779" y="943"/>
                  </a:cubicBezTo>
                  <a:cubicBezTo>
                    <a:pt x="6505" y="943"/>
                    <a:pt x="6231" y="1004"/>
                    <a:pt x="5988" y="1095"/>
                  </a:cubicBezTo>
                  <a:cubicBezTo>
                    <a:pt x="5957" y="1100"/>
                    <a:pt x="5924" y="1103"/>
                    <a:pt x="5892" y="1103"/>
                  </a:cubicBezTo>
                  <a:cubicBezTo>
                    <a:pt x="5192" y="1103"/>
                    <a:pt x="4208" y="1"/>
                    <a:pt x="3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1"/>
            <p:cNvSpPr/>
            <p:nvPr/>
          </p:nvSpPr>
          <p:spPr>
            <a:xfrm>
              <a:off x="9658572" y="2377350"/>
              <a:ext cx="136524" cy="191554"/>
            </a:xfrm>
            <a:custGeom>
              <a:rect b="b" l="l" r="r" t="t"/>
              <a:pathLst>
                <a:path extrusionOk="0" h="11132" w="7934">
                  <a:moveTo>
                    <a:pt x="542" y="0"/>
                  </a:moveTo>
                  <a:cubicBezTo>
                    <a:pt x="366" y="0"/>
                    <a:pt x="190" y="334"/>
                    <a:pt x="92" y="432"/>
                  </a:cubicBezTo>
                  <a:cubicBezTo>
                    <a:pt x="61" y="463"/>
                    <a:pt x="31" y="493"/>
                    <a:pt x="1" y="524"/>
                  </a:cubicBezTo>
                  <a:cubicBezTo>
                    <a:pt x="1" y="554"/>
                    <a:pt x="1" y="584"/>
                    <a:pt x="1" y="584"/>
                  </a:cubicBezTo>
                  <a:lnTo>
                    <a:pt x="1" y="797"/>
                  </a:lnTo>
                  <a:lnTo>
                    <a:pt x="1" y="1010"/>
                  </a:lnTo>
                  <a:lnTo>
                    <a:pt x="1" y="1192"/>
                  </a:lnTo>
                  <a:lnTo>
                    <a:pt x="1" y="1375"/>
                  </a:lnTo>
                  <a:cubicBezTo>
                    <a:pt x="1" y="1405"/>
                    <a:pt x="1" y="1405"/>
                    <a:pt x="1" y="1435"/>
                  </a:cubicBezTo>
                  <a:cubicBezTo>
                    <a:pt x="61" y="3290"/>
                    <a:pt x="578" y="5113"/>
                    <a:pt x="1490" y="6724"/>
                  </a:cubicBezTo>
                  <a:cubicBezTo>
                    <a:pt x="1581" y="6937"/>
                    <a:pt x="1733" y="7150"/>
                    <a:pt x="1855" y="7332"/>
                  </a:cubicBezTo>
                  <a:cubicBezTo>
                    <a:pt x="1976" y="7545"/>
                    <a:pt x="2189" y="7849"/>
                    <a:pt x="2372" y="8092"/>
                  </a:cubicBezTo>
                  <a:cubicBezTo>
                    <a:pt x="2554" y="8366"/>
                    <a:pt x="2736" y="8548"/>
                    <a:pt x="2919" y="8791"/>
                  </a:cubicBezTo>
                  <a:cubicBezTo>
                    <a:pt x="3192" y="9065"/>
                    <a:pt x="3466" y="9369"/>
                    <a:pt x="3770" y="9642"/>
                  </a:cubicBezTo>
                  <a:cubicBezTo>
                    <a:pt x="4074" y="9916"/>
                    <a:pt x="4317" y="10098"/>
                    <a:pt x="4590" y="10311"/>
                  </a:cubicBezTo>
                  <a:cubicBezTo>
                    <a:pt x="4712" y="10402"/>
                    <a:pt x="4834" y="10493"/>
                    <a:pt x="4955" y="10584"/>
                  </a:cubicBezTo>
                  <a:lnTo>
                    <a:pt x="5259" y="10797"/>
                  </a:lnTo>
                  <a:cubicBezTo>
                    <a:pt x="5350" y="10858"/>
                    <a:pt x="5472" y="10919"/>
                    <a:pt x="5563" y="10980"/>
                  </a:cubicBezTo>
                  <a:lnTo>
                    <a:pt x="5776" y="11132"/>
                  </a:lnTo>
                  <a:lnTo>
                    <a:pt x="5745" y="11071"/>
                  </a:lnTo>
                  <a:cubicBezTo>
                    <a:pt x="5502" y="10493"/>
                    <a:pt x="5472" y="9673"/>
                    <a:pt x="6049" y="9399"/>
                  </a:cubicBezTo>
                  <a:cubicBezTo>
                    <a:pt x="6141" y="9338"/>
                    <a:pt x="6262" y="9308"/>
                    <a:pt x="6353" y="9217"/>
                  </a:cubicBezTo>
                  <a:cubicBezTo>
                    <a:pt x="6597" y="9004"/>
                    <a:pt x="6384" y="8518"/>
                    <a:pt x="6657" y="8274"/>
                  </a:cubicBezTo>
                  <a:cubicBezTo>
                    <a:pt x="6779" y="8153"/>
                    <a:pt x="7022" y="8153"/>
                    <a:pt x="7174" y="8062"/>
                  </a:cubicBezTo>
                  <a:cubicBezTo>
                    <a:pt x="7478" y="7879"/>
                    <a:pt x="7630" y="7545"/>
                    <a:pt x="7569" y="7180"/>
                  </a:cubicBezTo>
                  <a:cubicBezTo>
                    <a:pt x="7508" y="6846"/>
                    <a:pt x="7478" y="6511"/>
                    <a:pt x="7478" y="6177"/>
                  </a:cubicBezTo>
                  <a:cubicBezTo>
                    <a:pt x="7539" y="5660"/>
                    <a:pt x="7934" y="5144"/>
                    <a:pt x="7691" y="4657"/>
                  </a:cubicBezTo>
                  <a:cubicBezTo>
                    <a:pt x="7448" y="4171"/>
                    <a:pt x="6688" y="4232"/>
                    <a:pt x="6141" y="3989"/>
                  </a:cubicBezTo>
                  <a:cubicBezTo>
                    <a:pt x="5381" y="3654"/>
                    <a:pt x="5168" y="2742"/>
                    <a:pt x="4682" y="2074"/>
                  </a:cubicBezTo>
                  <a:cubicBezTo>
                    <a:pt x="4280" y="1565"/>
                    <a:pt x="3453" y="1009"/>
                    <a:pt x="2721" y="1009"/>
                  </a:cubicBezTo>
                  <a:cubicBezTo>
                    <a:pt x="2623" y="1009"/>
                    <a:pt x="2526" y="1019"/>
                    <a:pt x="2432" y="1040"/>
                  </a:cubicBezTo>
                  <a:cubicBezTo>
                    <a:pt x="2007" y="1101"/>
                    <a:pt x="1642" y="1466"/>
                    <a:pt x="1612" y="1922"/>
                  </a:cubicBezTo>
                  <a:lnTo>
                    <a:pt x="1551" y="1922"/>
                  </a:lnTo>
                  <a:cubicBezTo>
                    <a:pt x="1338" y="1891"/>
                    <a:pt x="1095" y="1891"/>
                    <a:pt x="973" y="1709"/>
                  </a:cubicBezTo>
                  <a:cubicBezTo>
                    <a:pt x="852" y="1527"/>
                    <a:pt x="973" y="1223"/>
                    <a:pt x="852" y="1010"/>
                  </a:cubicBezTo>
                  <a:cubicBezTo>
                    <a:pt x="761" y="919"/>
                    <a:pt x="669" y="858"/>
                    <a:pt x="548" y="797"/>
                  </a:cubicBezTo>
                  <a:cubicBezTo>
                    <a:pt x="426" y="736"/>
                    <a:pt x="365" y="584"/>
                    <a:pt x="426" y="493"/>
                  </a:cubicBezTo>
                  <a:cubicBezTo>
                    <a:pt x="487" y="372"/>
                    <a:pt x="609" y="372"/>
                    <a:pt x="669" y="280"/>
                  </a:cubicBezTo>
                  <a:cubicBezTo>
                    <a:pt x="730" y="220"/>
                    <a:pt x="730" y="128"/>
                    <a:pt x="669" y="68"/>
                  </a:cubicBezTo>
                  <a:cubicBezTo>
                    <a:pt x="628" y="20"/>
                    <a:pt x="585" y="0"/>
                    <a:pt x="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61"/>
            <p:cNvSpPr/>
            <p:nvPr/>
          </p:nvSpPr>
          <p:spPr>
            <a:xfrm>
              <a:off x="9660138" y="2249309"/>
              <a:ext cx="112468" cy="118302"/>
            </a:xfrm>
            <a:custGeom>
              <a:rect b="b" l="l" r="r" t="t"/>
              <a:pathLst>
                <a:path extrusionOk="0" h="6875" w="6536">
                  <a:moveTo>
                    <a:pt x="4651" y="1"/>
                  </a:moveTo>
                  <a:cubicBezTo>
                    <a:pt x="4378" y="1"/>
                    <a:pt x="4074" y="31"/>
                    <a:pt x="3983" y="244"/>
                  </a:cubicBezTo>
                  <a:cubicBezTo>
                    <a:pt x="3952" y="396"/>
                    <a:pt x="3952" y="518"/>
                    <a:pt x="3952" y="639"/>
                  </a:cubicBezTo>
                  <a:cubicBezTo>
                    <a:pt x="3861" y="1004"/>
                    <a:pt x="3314" y="1065"/>
                    <a:pt x="2980" y="1308"/>
                  </a:cubicBezTo>
                  <a:cubicBezTo>
                    <a:pt x="2888" y="1399"/>
                    <a:pt x="2736" y="1490"/>
                    <a:pt x="2615" y="1581"/>
                  </a:cubicBezTo>
                  <a:cubicBezTo>
                    <a:pt x="2463" y="1642"/>
                    <a:pt x="2281" y="1673"/>
                    <a:pt x="2098" y="1673"/>
                  </a:cubicBezTo>
                  <a:lnTo>
                    <a:pt x="2007" y="1673"/>
                  </a:lnTo>
                  <a:cubicBezTo>
                    <a:pt x="1916" y="1794"/>
                    <a:pt x="1825" y="1946"/>
                    <a:pt x="1733" y="2098"/>
                  </a:cubicBezTo>
                  <a:cubicBezTo>
                    <a:pt x="1612" y="2250"/>
                    <a:pt x="1521" y="2402"/>
                    <a:pt x="1460" y="2554"/>
                  </a:cubicBezTo>
                  <a:cubicBezTo>
                    <a:pt x="1034" y="3253"/>
                    <a:pt x="670" y="4013"/>
                    <a:pt x="426" y="4834"/>
                  </a:cubicBezTo>
                  <a:cubicBezTo>
                    <a:pt x="335" y="5107"/>
                    <a:pt x="244" y="5381"/>
                    <a:pt x="183" y="5654"/>
                  </a:cubicBezTo>
                  <a:cubicBezTo>
                    <a:pt x="92" y="5958"/>
                    <a:pt x="31" y="6232"/>
                    <a:pt x="1" y="6536"/>
                  </a:cubicBezTo>
                  <a:cubicBezTo>
                    <a:pt x="92" y="6293"/>
                    <a:pt x="183" y="6050"/>
                    <a:pt x="214" y="5776"/>
                  </a:cubicBezTo>
                  <a:cubicBezTo>
                    <a:pt x="274" y="5502"/>
                    <a:pt x="426" y="5229"/>
                    <a:pt x="639" y="5047"/>
                  </a:cubicBezTo>
                  <a:cubicBezTo>
                    <a:pt x="741" y="4959"/>
                    <a:pt x="872" y="4913"/>
                    <a:pt x="1003" y="4913"/>
                  </a:cubicBezTo>
                  <a:cubicBezTo>
                    <a:pt x="1145" y="4913"/>
                    <a:pt x="1289" y="4966"/>
                    <a:pt x="1399" y="5077"/>
                  </a:cubicBezTo>
                  <a:cubicBezTo>
                    <a:pt x="1490" y="5259"/>
                    <a:pt x="1521" y="5472"/>
                    <a:pt x="1460" y="5685"/>
                  </a:cubicBezTo>
                  <a:cubicBezTo>
                    <a:pt x="1429" y="5958"/>
                    <a:pt x="1369" y="6232"/>
                    <a:pt x="1338" y="6506"/>
                  </a:cubicBezTo>
                  <a:cubicBezTo>
                    <a:pt x="1308" y="6597"/>
                    <a:pt x="1308" y="6657"/>
                    <a:pt x="1338" y="6749"/>
                  </a:cubicBezTo>
                  <a:cubicBezTo>
                    <a:pt x="1367" y="6836"/>
                    <a:pt x="1452" y="6874"/>
                    <a:pt x="1545" y="6874"/>
                  </a:cubicBezTo>
                  <a:cubicBezTo>
                    <a:pt x="1648" y="6874"/>
                    <a:pt x="1761" y="6828"/>
                    <a:pt x="1825" y="6749"/>
                  </a:cubicBezTo>
                  <a:cubicBezTo>
                    <a:pt x="1916" y="6566"/>
                    <a:pt x="1946" y="6384"/>
                    <a:pt x="1885" y="6202"/>
                  </a:cubicBezTo>
                  <a:cubicBezTo>
                    <a:pt x="1825" y="5989"/>
                    <a:pt x="1825" y="5806"/>
                    <a:pt x="1885" y="5624"/>
                  </a:cubicBezTo>
                  <a:cubicBezTo>
                    <a:pt x="2068" y="5168"/>
                    <a:pt x="2736" y="5229"/>
                    <a:pt x="3132" y="4955"/>
                  </a:cubicBezTo>
                  <a:cubicBezTo>
                    <a:pt x="3344" y="4743"/>
                    <a:pt x="3496" y="4469"/>
                    <a:pt x="3618" y="4195"/>
                  </a:cubicBezTo>
                  <a:cubicBezTo>
                    <a:pt x="3740" y="3922"/>
                    <a:pt x="3983" y="3709"/>
                    <a:pt x="4287" y="3679"/>
                  </a:cubicBezTo>
                  <a:cubicBezTo>
                    <a:pt x="4408" y="3679"/>
                    <a:pt x="4499" y="3740"/>
                    <a:pt x="4591" y="3740"/>
                  </a:cubicBezTo>
                  <a:cubicBezTo>
                    <a:pt x="4895" y="3679"/>
                    <a:pt x="5047" y="3314"/>
                    <a:pt x="4864" y="3071"/>
                  </a:cubicBezTo>
                  <a:cubicBezTo>
                    <a:pt x="4803" y="3040"/>
                    <a:pt x="4773" y="2980"/>
                    <a:pt x="4712" y="2949"/>
                  </a:cubicBezTo>
                  <a:cubicBezTo>
                    <a:pt x="4682" y="2828"/>
                    <a:pt x="4712" y="2706"/>
                    <a:pt x="4834" y="2645"/>
                  </a:cubicBezTo>
                  <a:cubicBezTo>
                    <a:pt x="4925" y="2584"/>
                    <a:pt x="5016" y="2554"/>
                    <a:pt x="5138" y="2554"/>
                  </a:cubicBezTo>
                  <a:lnTo>
                    <a:pt x="5898" y="2433"/>
                  </a:lnTo>
                  <a:cubicBezTo>
                    <a:pt x="6171" y="2402"/>
                    <a:pt x="6536" y="2250"/>
                    <a:pt x="6506" y="1977"/>
                  </a:cubicBezTo>
                  <a:cubicBezTo>
                    <a:pt x="6445" y="1703"/>
                    <a:pt x="6110" y="1612"/>
                    <a:pt x="6080" y="1369"/>
                  </a:cubicBezTo>
                  <a:cubicBezTo>
                    <a:pt x="6080" y="1308"/>
                    <a:pt x="6080" y="1277"/>
                    <a:pt x="6050" y="1217"/>
                  </a:cubicBezTo>
                  <a:cubicBezTo>
                    <a:pt x="6023" y="1150"/>
                    <a:pt x="5961" y="1124"/>
                    <a:pt x="5887" y="1124"/>
                  </a:cubicBezTo>
                  <a:cubicBezTo>
                    <a:pt x="5792" y="1124"/>
                    <a:pt x="5679" y="1166"/>
                    <a:pt x="5594" y="1217"/>
                  </a:cubicBezTo>
                  <a:cubicBezTo>
                    <a:pt x="5533" y="1055"/>
                    <a:pt x="5391" y="960"/>
                    <a:pt x="5249" y="960"/>
                  </a:cubicBezTo>
                  <a:cubicBezTo>
                    <a:pt x="5178" y="960"/>
                    <a:pt x="5107" y="984"/>
                    <a:pt x="5047" y="1034"/>
                  </a:cubicBezTo>
                  <a:cubicBezTo>
                    <a:pt x="4895" y="1156"/>
                    <a:pt x="4864" y="1369"/>
                    <a:pt x="4803" y="1551"/>
                  </a:cubicBezTo>
                  <a:cubicBezTo>
                    <a:pt x="4651" y="1977"/>
                    <a:pt x="4378" y="2372"/>
                    <a:pt x="3983" y="2645"/>
                  </a:cubicBezTo>
                  <a:cubicBezTo>
                    <a:pt x="3892" y="2767"/>
                    <a:pt x="3740" y="2858"/>
                    <a:pt x="3588" y="2888"/>
                  </a:cubicBezTo>
                  <a:cubicBezTo>
                    <a:pt x="3436" y="2888"/>
                    <a:pt x="3284" y="2706"/>
                    <a:pt x="3344" y="2584"/>
                  </a:cubicBezTo>
                  <a:cubicBezTo>
                    <a:pt x="3405" y="2463"/>
                    <a:pt x="3527" y="2433"/>
                    <a:pt x="3527" y="2341"/>
                  </a:cubicBezTo>
                  <a:cubicBezTo>
                    <a:pt x="3496" y="2220"/>
                    <a:pt x="3253" y="2220"/>
                    <a:pt x="3223" y="2098"/>
                  </a:cubicBezTo>
                  <a:cubicBezTo>
                    <a:pt x="3314" y="1703"/>
                    <a:pt x="3740" y="1551"/>
                    <a:pt x="4074" y="1369"/>
                  </a:cubicBezTo>
                  <a:cubicBezTo>
                    <a:pt x="4469" y="1126"/>
                    <a:pt x="4773" y="761"/>
                    <a:pt x="4925" y="305"/>
                  </a:cubicBezTo>
                  <a:cubicBezTo>
                    <a:pt x="4955" y="244"/>
                    <a:pt x="4955" y="183"/>
                    <a:pt x="4925" y="92"/>
                  </a:cubicBezTo>
                  <a:cubicBezTo>
                    <a:pt x="4864" y="1"/>
                    <a:pt x="4743" y="1"/>
                    <a:pt x="46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1"/>
            <p:cNvSpPr/>
            <p:nvPr/>
          </p:nvSpPr>
          <p:spPr>
            <a:xfrm>
              <a:off x="9787766" y="2197118"/>
              <a:ext cx="77950" cy="63324"/>
            </a:xfrm>
            <a:custGeom>
              <a:rect b="b" l="l" r="r" t="t"/>
              <a:pathLst>
                <a:path extrusionOk="0" h="3680" w="4530">
                  <a:moveTo>
                    <a:pt x="3850" y="1"/>
                  </a:moveTo>
                  <a:cubicBezTo>
                    <a:pt x="3404" y="1"/>
                    <a:pt x="2865" y="250"/>
                    <a:pt x="2554" y="450"/>
                  </a:cubicBezTo>
                  <a:cubicBezTo>
                    <a:pt x="2070" y="820"/>
                    <a:pt x="1614" y="1216"/>
                    <a:pt x="985" y="1216"/>
                  </a:cubicBezTo>
                  <a:cubicBezTo>
                    <a:pt x="941" y="1216"/>
                    <a:pt x="897" y="1214"/>
                    <a:pt x="851" y="1210"/>
                  </a:cubicBezTo>
                  <a:cubicBezTo>
                    <a:pt x="760" y="1195"/>
                    <a:pt x="669" y="1187"/>
                    <a:pt x="574" y="1187"/>
                  </a:cubicBezTo>
                  <a:cubicBezTo>
                    <a:pt x="479" y="1187"/>
                    <a:pt x="380" y="1195"/>
                    <a:pt x="274" y="1210"/>
                  </a:cubicBezTo>
                  <a:cubicBezTo>
                    <a:pt x="122" y="1271"/>
                    <a:pt x="0" y="1544"/>
                    <a:pt x="152" y="1666"/>
                  </a:cubicBezTo>
                  <a:cubicBezTo>
                    <a:pt x="244" y="1727"/>
                    <a:pt x="365" y="1696"/>
                    <a:pt x="456" y="1757"/>
                  </a:cubicBezTo>
                  <a:cubicBezTo>
                    <a:pt x="608" y="1848"/>
                    <a:pt x="669" y="2092"/>
                    <a:pt x="548" y="2244"/>
                  </a:cubicBezTo>
                  <a:cubicBezTo>
                    <a:pt x="487" y="2426"/>
                    <a:pt x="304" y="2548"/>
                    <a:pt x="213" y="2730"/>
                  </a:cubicBezTo>
                  <a:cubicBezTo>
                    <a:pt x="122" y="2882"/>
                    <a:pt x="61" y="3064"/>
                    <a:pt x="92" y="3247"/>
                  </a:cubicBezTo>
                  <a:cubicBezTo>
                    <a:pt x="92" y="3399"/>
                    <a:pt x="152" y="3520"/>
                    <a:pt x="244" y="3611"/>
                  </a:cubicBezTo>
                  <a:cubicBezTo>
                    <a:pt x="309" y="3658"/>
                    <a:pt x="387" y="3679"/>
                    <a:pt x="468" y="3679"/>
                  </a:cubicBezTo>
                  <a:cubicBezTo>
                    <a:pt x="649" y="3679"/>
                    <a:pt x="847" y="3576"/>
                    <a:pt x="973" y="3429"/>
                  </a:cubicBezTo>
                  <a:cubicBezTo>
                    <a:pt x="1125" y="3186"/>
                    <a:pt x="1307" y="3003"/>
                    <a:pt x="1520" y="2821"/>
                  </a:cubicBezTo>
                  <a:cubicBezTo>
                    <a:pt x="1642" y="2760"/>
                    <a:pt x="1763" y="2700"/>
                    <a:pt x="1885" y="2700"/>
                  </a:cubicBezTo>
                  <a:lnTo>
                    <a:pt x="2797" y="2487"/>
                  </a:lnTo>
                  <a:cubicBezTo>
                    <a:pt x="2949" y="2456"/>
                    <a:pt x="3070" y="2396"/>
                    <a:pt x="3192" y="2304"/>
                  </a:cubicBezTo>
                  <a:cubicBezTo>
                    <a:pt x="3283" y="2152"/>
                    <a:pt x="3253" y="1940"/>
                    <a:pt x="3344" y="1788"/>
                  </a:cubicBezTo>
                  <a:cubicBezTo>
                    <a:pt x="3466" y="1484"/>
                    <a:pt x="3830" y="1393"/>
                    <a:pt x="3952" y="1119"/>
                  </a:cubicBezTo>
                  <a:cubicBezTo>
                    <a:pt x="4013" y="1028"/>
                    <a:pt x="4013" y="876"/>
                    <a:pt x="4104" y="815"/>
                  </a:cubicBezTo>
                  <a:cubicBezTo>
                    <a:pt x="4195" y="724"/>
                    <a:pt x="4286" y="724"/>
                    <a:pt x="4377" y="663"/>
                  </a:cubicBezTo>
                  <a:cubicBezTo>
                    <a:pt x="4529" y="511"/>
                    <a:pt x="4499" y="237"/>
                    <a:pt x="4286" y="116"/>
                  </a:cubicBezTo>
                  <a:cubicBezTo>
                    <a:pt x="4164" y="34"/>
                    <a:pt x="4013" y="1"/>
                    <a:pt x="38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1"/>
            <p:cNvSpPr/>
            <p:nvPr/>
          </p:nvSpPr>
          <p:spPr>
            <a:xfrm>
              <a:off x="9851055" y="2235732"/>
              <a:ext cx="216023" cy="177840"/>
            </a:xfrm>
            <a:custGeom>
              <a:rect b="b" l="l" r="r" t="t"/>
              <a:pathLst>
                <a:path extrusionOk="0" h="10335" w="12554">
                  <a:moveTo>
                    <a:pt x="2993" y="1"/>
                  </a:moveTo>
                  <a:cubicBezTo>
                    <a:pt x="2831" y="1"/>
                    <a:pt x="2678" y="48"/>
                    <a:pt x="2554" y="152"/>
                  </a:cubicBezTo>
                  <a:cubicBezTo>
                    <a:pt x="2250" y="273"/>
                    <a:pt x="2006" y="516"/>
                    <a:pt x="1854" y="820"/>
                  </a:cubicBezTo>
                  <a:cubicBezTo>
                    <a:pt x="1769" y="1104"/>
                    <a:pt x="1950" y="1495"/>
                    <a:pt x="2247" y="1495"/>
                  </a:cubicBezTo>
                  <a:cubicBezTo>
                    <a:pt x="2267" y="1495"/>
                    <a:pt x="2289" y="1493"/>
                    <a:pt x="2310" y="1489"/>
                  </a:cubicBezTo>
                  <a:cubicBezTo>
                    <a:pt x="2402" y="1459"/>
                    <a:pt x="2462" y="1459"/>
                    <a:pt x="2554" y="1459"/>
                  </a:cubicBezTo>
                  <a:cubicBezTo>
                    <a:pt x="2675" y="1519"/>
                    <a:pt x="2736" y="1641"/>
                    <a:pt x="2736" y="1763"/>
                  </a:cubicBezTo>
                  <a:cubicBezTo>
                    <a:pt x="2736" y="1884"/>
                    <a:pt x="2736" y="2006"/>
                    <a:pt x="2797" y="2097"/>
                  </a:cubicBezTo>
                  <a:cubicBezTo>
                    <a:pt x="2834" y="2170"/>
                    <a:pt x="2904" y="2211"/>
                    <a:pt x="2974" y="2211"/>
                  </a:cubicBezTo>
                  <a:cubicBezTo>
                    <a:pt x="3019" y="2211"/>
                    <a:pt x="3065" y="2194"/>
                    <a:pt x="3101" y="2158"/>
                  </a:cubicBezTo>
                  <a:cubicBezTo>
                    <a:pt x="3222" y="1975"/>
                    <a:pt x="3253" y="1763"/>
                    <a:pt x="3192" y="1580"/>
                  </a:cubicBezTo>
                  <a:cubicBezTo>
                    <a:pt x="3101" y="1367"/>
                    <a:pt x="3131" y="1155"/>
                    <a:pt x="3222" y="972"/>
                  </a:cubicBezTo>
                  <a:cubicBezTo>
                    <a:pt x="3272" y="898"/>
                    <a:pt x="3361" y="864"/>
                    <a:pt x="3448" y="864"/>
                  </a:cubicBezTo>
                  <a:cubicBezTo>
                    <a:pt x="3575" y="864"/>
                    <a:pt x="3696" y="937"/>
                    <a:pt x="3678" y="1063"/>
                  </a:cubicBezTo>
                  <a:cubicBezTo>
                    <a:pt x="3678" y="1185"/>
                    <a:pt x="3526" y="1276"/>
                    <a:pt x="3526" y="1398"/>
                  </a:cubicBezTo>
                  <a:cubicBezTo>
                    <a:pt x="3557" y="1519"/>
                    <a:pt x="3709" y="1580"/>
                    <a:pt x="3830" y="1580"/>
                  </a:cubicBezTo>
                  <a:cubicBezTo>
                    <a:pt x="3891" y="1565"/>
                    <a:pt x="3952" y="1557"/>
                    <a:pt x="4013" y="1557"/>
                  </a:cubicBezTo>
                  <a:cubicBezTo>
                    <a:pt x="4073" y="1557"/>
                    <a:pt x="4134" y="1565"/>
                    <a:pt x="4195" y="1580"/>
                  </a:cubicBezTo>
                  <a:cubicBezTo>
                    <a:pt x="4316" y="1611"/>
                    <a:pt x="4438" y="1763"/>
                    <a:pt x="4347" y="1854"/>
                  </a:cubicBezTo>
                  <a:cubicBezTo>
                    <a:pt x="4308" y="1900"/>
                    <a:pt x="4252" y="1915"/>
                    <a:pt x="4189" y="1915"/>
                  </a:cubicBezTo>
                  <a:cubicBezTo>
                    <a:pt x="4073" y="1915"/>
                    <a:pt x="3934" y="1866"/>
                    <a:pt x="3834" y="1866"/>
                  </a:cubicBezTo>
                  <a:cubicBezTo>
                    <a:pt x="3773" y="1866"/>
                    <a:pt x="3726" y="1884"/>
                    <a:pt x="3709" y="1945"/>
                  </a:cubicBezTo>
                  <a:cubicBezTo>
                    <a:pt x="3678" y="2006"/>
                    <a:pt x="3709" y="2066"/>
                    <a:pt x="3709" y="2127"/>
                  </a:cubicBezTo>
                  <a:cubicBezTo>
                    <a:pt x="3709" y="2310"/>
                    <a:pt x="3465" y="2370"/>
                    <a:pt x="3283" y="2401"/>
                  </a:cubicBezTo>
                  <a:cubicBezTo>
                    <a:pt x="3195" y="2413"/>
                    <a:pt x="3112" y="2421"/>
                    <a:pt x="3034" y="2421"/>
                  </a:cubicBezTo>
                  <a:cubicBezTo>
                    <a:pt x="2924" y="2421"/>
                    <a:pt x="2825" y="2406"/>
                    <a:pt x="2736" y="2370"/>
                  </a:cubicBezTo>
                  <a:cubicBezTo>
                    <a:pt x="2554" y="2279"/>
                    <a:pt x="2462" y="2097"/>
                    <a:pt x="2523" y="1915"/>
                  </a:cubicBezTo>
                  <a:cubicBezTo>
                    <a:pt x="2498" y="1898"/>
                    <a:pt x="2467" y="1890"/>
                    <a:pt x="2436" y="1890"/>
                  </a:cubicBezTo>
                  <a:cubicBezTo>
                    <a:pt x="2357" y="1890"/>
                    <a:pt x="2271" y="1940"/>
                    <a:pt x="2250" y="2006"/>
                  </a:cubicBezTo>
                  <a:cubicBezTo>
                    <a:pt x="2219" y="2127"/>
                    <a:pt x="2189" y="2249"/>
                    <a:pt x="2219" y="2340"/>
                  </a:cubicBezTo>
                  <a:cubicBezTo>
                    <a:pt x="2203" y="2337"/>
                    <a:pt x="2188" y="2336"/>
                    <a:pt x="2172" y="2336"/>
                  </a:cubicBezTo>
                  <a:cubicBezTo>
                    <a:pt x="2006" y="2336"/>
                    <a:pt x="1844" y="2477"/>
                    <a:pt x="1733" y="2644"/>
                  </a:cubicBezTo>
                  <a:cubicBezTo>
                    <a:pt x="1642" y="2796"/>
                    <a:pt x="1520" y="2978"/>
                    <a:pt x="1338" y="3039"/>
                  </a:cubicBezTo>
                  <a:cubicBezTo>
                    <a:pt x="1155" y="3100"/>
                    <a:pt x="882" y="3039"/>
                    <a:pt x="791" y="3191"/>
                  </a:cubicBezTo>
                  <a:cubicBezTo>
                    <a:pt x="669" y="3343"/>
                    <a:pt x="1034" y="3708"/>
                    <a:pt x="912" y="3921"/>
                  </a:cubicBezTo>
                  <a:cubicBezTo>
                    <a:pt x="821" y="4042"/>
                    <a:pt x="639" y="4042"/>
                    <a:pt x="517" y="4073"/>
                  </a:cubicBezTo>
                  <a:cubicBezTo>
                    <a:pt x="122" y="4225"/>
                    <a:pt x="0" y="4711"/>
                    <a:pt x="274" y="5015"/>
                  </a:cubicBezTo>
                  <a:cubicBezTo>
                    <a:pt x="411" y="5167"/>
                    <a:pt x="593" y="5243"/>
                    <a:pt x="779" y="5243"/>
                  </a:cubicBezTo>
                  <a:cubicBezTo>
                    <a:pt x="965" y="5243"/>
                    <a:pt x="1155" y="5167"/>
                    <a:pt x="1307" y="5015"/>
                  </a:cubicBezTo>
                  <a:cubicBezTo>
                    <a:pt x="1459" y="4802"/>
                    <a:pt x="1611" y="4589"/>
                    <a:pt x="1702" y="4346"/>
                  </a:cubicBezTo>
                  <a:cubicBezTo>
                    <a:pt x="1814" y="4096"/>
                    <a:pt x="2052" y="3947"/>
                    <a:pt x="2302" y="3947"/>
                  </a:cubicBezTo>
                  <a:cubicBezTo>
                    <a:pt x="2325" y="3947"/>
                    <a:pt x="2348" y="3948"/>
                    <a:pt x="2371" y="3951"/>
                  </a:cubicBezTo>
                  <a:cubicBezTo>
                    <a:pt x="2462" y="3981"/>
                    <a:pt x="2554" y="4042"/>
                    <a:pt x="2645" y="4133"/>
                  </a:cubicBezTo>
                  <a:lnTo>
                    <a:pt x="3009" y="4437"/>
                  </a:lnTo>
                  <a:cubicBezTo>
                    <a:pt x="3101" y="4498"/>
                    <a:pt x="3192" y="4589"/>
                    <a:pt x="3192" y="4680"/>
                  </a:cubicBezTo>
                  <a:cubicBezTo>
                    <a:pt x="3161" y="4802"/>
                    <a:pt x="3101" y="4832"/>
                    <a:pt x="3070" y="4924"/>
                  </a:cubicBezTo>
                  <a:cubicBezTo>
                    <a:pt x="3022" y="5093"/>
                    <a:pt x="3205" y="5263"/>
                    <a:pt x="3390" y="5263"/>
                  </a:cubicBezTo>
                  <a:cubicBezTo>
                    <a:pt x="3436" y="5263"/>
                    <a:pt x="3483" y="5252"/>
                    <a:pt x="3526" y="5228"/>
                  </a:cubicBezTo>
                  <a:cubicBezTo>
                    <a:pt x="3739" y="5076"/>
                    <a:pt x="3769" y="4802"/>
                    <a:pt x="3617" y="4589"/>
                  </a:cubicBezTo>
                  <a:cubicBezTo>
                    <a:pt x="3435" y="4346"/>
                    <a:pt x="2979" y="4225"/>
                    <a:pt x="3009" y="3860"/>
                  </a:cubicBezTo>
                  <a:cubicBezTo>
                    <a:pt x="3069" y="3809"/>
                    <a:pt x="3140" y="3786"/>
                    <a:pt x="3215" y="3786"/>
                  </a:cubicBezTo>
                  <a:cubicBezTo>
                    <a:pt x="3407" y="3786"/>
                    <a:pt x="3621" y="3936"/>
                    <a:pt x="3709" y="4133"/>
                  </a:cubicBezTo>
                  <a:cubicBezTo>
                    <a:pt x="3830" y="4407"/>
                    <a:pt x="3830" y="4711"/>
                    <a:pt x="3952" y="4954"/>
                  </a:cubicBezTo>
                  <a:cubicBezTo>
                    <a:pt x="4051" y="5178"/>
                    <a:pt x="4273" y="5381"/>
                    <a:pt x="4500" y="5381"/>
                  </a:cubicBezTo>
                  <a:cubicBezTo>
                    <a:pt x="4550" y="5381"/>
                    <a:pt x="4601" y="5371"/>
                    <a:pt x="4651" y="5349"/>
                  </a:cubicBezTo>
                  <a:cubicBezTo>
                    <a:pt x="4560" y="5106"/>
                    <a:pt x="4499" y="4893"/>
                    <a:pt x="4438" y="4650"/>
                  </a:cubicBezTo>
                  <a:cubicBezTo>
                    <a:pt x="4460" y="4633"/>
                    <a:pt x="4483" y="4625"/>
                    <a:pt x="4508" y="4625"/>
                  </a:cubicBezTo>
                  <a:cubicBezTo>
                    <a:pt x="4638" y="4625"/>
                    <a:pt x="4797" y="4839"/>
                    <a:pt x="4942" y="4839"/>
                  </a:cubicBezTo>
                  <a:cubicBezTo>
                    <a:pt x="4957" y="4839"/>
                    <a:pt x="4971" y="4837"/>
                    <a:pt x="4985" y="4832"/>
                  </a:cubicBezTo>
                  <a:cubicBezTo>
                    <a:pt x="5107" y="4802"/>
                    <a:pt x="5137" y="4620"/>
                    <a:pt x="5076" y="4498"/>
                  </a:cubicBezTo>
                  <a:cubicBezTo>
                    <a:pt x="4985" y="4407"/>
                    <a:pt x="4955" y="4285"/>
                    <a:pt x="4894" y="4164"/>
                  </a:cubicBezTo>
                  <a:cubicBezTo>
                    <a:pt x="4894" y="3953"/>
                    <a:pt x="5055" y="3787"/>
                    <a:pt x="5256" y="3787"/>
                  </a:cubicBezTo>
                  <a:cubicBezTo>
                    <a:pt x="5287" y="3787"/>
                    <a:pt x="5318" y="3791"/>
                    <a:pt x="5350" y="3799"/>
                  </a:cubicBezTo>
                  <a:cubicBezTo>
                    <a:pt x="5593" y="3860"/>
                    <a:pt x="5745" y="4042"/>
                    <a:pt x="5806" y="4285"/>
                  </a:cubicBezTo>
                  <a:cubicBezTo>
                    <a:pt x="5806" y="4377"/>
                    <a:pt x="5806" y="4437"/>
                    <a:pt x="5867" y="4529"/>
                  </a:cubicBezTo>
                  <a:cubicBezTo>
                    <a:pt x="5927" y="4711"/>
                    <a:pt x="6171" y="4772"/>
                    <a:pt x="6353" y="4832"/>
                  </a:cubicBezTo>
                  <a:cubicBezTo>
                    <a:pt x="6535" y="4924"/>
                    <a:pt x="6718" y="5106"/>
                    <a:pt x="6657" y="5288"/>
                  </a:cubicBezTo>
                  <a:cubicBezTo>
                    <a:pt x="6627" y="5380"/>
                    <a:pt x="6535" y="5440"/>
                    <a:pt x="6566" y="5532"/>
                  </a:cubicBezTo>
                  <a:cubicBezTo>
                    <a:pt x="6596" y="5623"/>
                    <a:pt x="6687" y="5623"/>
                    <a:pt x="6687" y="5714"/>
                  </a:cubicBezTo>
                  <a:cubicBezTo>
                    <a:pt x="6687" y="5775"/>
                    <a:pt x="6627" y="5805"/>
                    <a:pt x="6596" y="5805"/>
                  </a:cubicBezTo>
                  <a:cubicBezTo>
                    <a:pt x="6475" y="5866"/>
                    <a:pt x="6323" y="5896"/>
                    <a:pt x="6201" y="5927"/>
                  </a:cubicBezTo>
                  <a:cubicBezTo>
                    <a:pt x="6079" y="5988"/>
                    <a:pt x="5988" y="6109"/>
                    <a:pt x="5988" y="6231"/>
                  </a:cubicBezTo>
                  <a:cubicBezTo>
                    <a:pt x="5988" y="6413"/>
                    <a:pt x="6231" y="6504"/>
                    <a:pt x="6323" y="6656"/>
                  </a:cubicBezTo>
                  <a:cubicBezTo>
                    <a:pt x="6444" y="6808"/>
                    <a:pt x="6414" y="7021"/>
                    <a:pt x="6475" y="7173"/>
                  </a:cubicBezTo>
                  <a:cubicBezTo>
                    <a:pt x="6566" y="7325"/>
                    <a:pt x="6657" y="7477"/>
                    <a:pt x="6779" y="7598"/>
                  </a:cubicBezTo>
                  <a:cubicBezTo>
                    <a:pt x="7022" y="8024"/>
                    <a:pt x="7204" y="8541"/>
                    <a:pt x="7295" y="9057"/>
                  </a:cubicBezTo>
                  <a:cubicBezTo>
                    <a:pt x="7356" y="9270"/>
                    <a:pt x="7508" y="9513"/>
                    <a:pt x="7721" y="9574"/>
                  </a:cubicBezTo>
                  <a:cubicBezTo>
                    <a:pt x="7873" y="9574"/>
                    <a:pt x="7994" y="9544"/>
                    <a:pt x="8116" y="9483"/>
                  </a:cubicBezTo>
                  <a:cubicBezTo>
                    <a:pt x="8450" y="9392"/>
                    <a:pt x="8754" y="9209"/>
                    <a:pt x="9028" y="8936"/>
                  </a:cubicBezTo>
                  <a:cubicBezTo>
                    <a:pt x="9301" y="8693"/>
                    <a:pt x="9332" y="8267"/>
                    <a:pt x="9089" y="7963"/>
                  </a:cubicBezTo>
                  <a:cubicBezTo>
                    <a:pt x="9089" y="7933"/>
                    <a:pt x="9028" y="7902"/>
                    <a:pt x="8997" y="7902"/>
                  </a:cubicBezTo>
                  <a:cubicBezTo>
                    <a:pt x="8937" y="7902"/>
                    <a:pt x="8876" y="7933"/>
                    <a:pt x="8815" y="7963"/>
                  </a:cubicBezTo>
                  <a:cubicBezTo>
                    <a:pt x="8757" y="7982"/>
                    <a:pt x="8697" y="7993"/>
                    <a:pt x="8637" y="7993"/>
                  </a:cubicBezTo>
                  <a:cubicBezTo>
                    <a:pt x="8507" y="7993"/>
                    <a:pt x="8381" y="7945"/>
                    <a:pt x="8298" y="7842"/>
                  </a:cubicBezTo>
                  <a:cubicBezTo>
                    <a:pt x="8146" y="7720"/>
                    <a:pt x="8055" y="7568"/>
                    <a:pt x="7964" y="7386"/>
                  </a:cubicBezTo>
                  <a:lnTo>
                    <a:pt x="7690" y="6839"/>
                  </a:lnTo>
                  <a:cubicBezTo>
                    <a:pt x="7741" y="6800"/>
                    <a:pt x="7798" y="6784"/>
                    <a:pt x="7855" y="6784"/>
                  </a:cubicBezTo>
                  <a:cubicBezTo>
                    <a:pt x="7934" y="6784"/>
                    <a:pt x="8015" y="6816"/>
                    <a:pt x="8086" y="6869"/>
                  </a:cubicBezTo>
                  <a:cubicBezTo>
                    <a:pt x="8177" y="6960"/>
                    <a:pt x="8268" y="7082"/>
                    <a:pt x="8359" y="7203"/>
                  </a:cubicBezTo>
                  <a:cubicBezTo>
                    <a:pt x="8663" y="7538"/>
                    <a:pt x="9089" y="7720"/>
                    <a:pt x="9545" y="7750"/>
                  </a:cubicBezTo>
                  <a:cubicBezTo>
                    <a:pt x="9666" y="7750"/>
                    <a:pt x="9757" y="7781"/>
                    <a:pt x="9879" y="7811"/>
                  </a:cubicBezTo>
                  <a:cubicBezTo>
                    <a:pt x="10213" y="7963"/>
                    <a:pt x="10304" y="8450"/>
                    <a:pt x="10639" y="8571"/>
                  </a:cubicBezTo>
                  <a:cubicBezTo>
                    <a:pt x="10760" y="8571"/>
                    <a:pt x="10852" y="8602"/>
                    <a:pt x="10943" y="8632"/>
                  </a:cubicBezTo>
                  <a:cubicBezTo>
                    <a:pt x="11095" y="8723"/>
                    <a:pt x="11186" y="8845"/>
                    <a:pt x="11216" y="8997"/>
                  </a:cubicBezTo>
                  <a:cubicBezTo>
                    <a:pt x="11247" y="9270"/>
                    <a:pt x="11338" y="9574"/>
                    <a:pt x="11429" y="9817"/>
                  </a:cubicBezTo>
                  <a:cubicBezTo>
                    <a:pt x="11520" y="10091"/>
                    <a:pt x="11763" y="10304"/>
                    <a:pt x="12067" y="10334"/>
                  </a:cubicBezTo>
                  <a:cubicBezTo>
                    <a:pt x="12250" y="10334"/>
                    <a:pt x="12402" y="10243"/>
                    <a:pt x="12523" y="10121"/>
                  </a:cubicBezTo>
                  <a:cubicBezTo>
                    <a:pt x="12523" y="9878"/>
                    <a:pt x="12554" y="9605"/>
                    <a:pt x="12554" y="9361"/>
                  </a:cubicBezTo>
                  <a:cubicBezTo>
                    <a:pt x="12554" y="9209"/>
                    <a:pt x="12554" y="9149"/>
                    <a:pt x="12554" y="9118"/>
                  </a:cubicBezTo>
                  <a:lnTo>
                    <a:pt x="12554" y="8632"/>
                  </a:lnTo>
                  <a:cubicBezTo>
                    <a:pt x="12554" y="8450"/>
                    <a:pt x="12523" y="8298"/>
                    <a:pt x="12523" y="8115"/>
                  </a:cubicBezTo>
                  <a:cubicBezTo>
                    <a:pt x="12493" y="7963"/>
                    <a:pt x="12493" y="7842"/>
                    <a:pt x="12463" y="7750"/>
                  </a:cubicBezTo>
                  <a:cubicBezTo>
                    <a:pt x="12432" y="7629"/>
                    <a:pt x="12432" y="7477"/>
                    <a:pt x="12402" y="7325"/>
                  </a:cubicBezTo>
                  <a:cubicBezTo>
                    <a:pt x="12341" y="6899"/>
                    <a:pt x="12219" y="6504"/>
                    <a:pt x="12128" y="6109"/>
                  </a:cubicBezTo>
                  <a:cubicBezTo>
                    <a:pt x="12067" y="5957"/>
                    <a:pt x="12037" y="5805"/>
                    <a:pt x="11976" y="5653"/>
                  </a:cubicBezTo>
                  <a:cubicBezTo>
                    <a:pt x="11915" y="5501"/>
                    <a:pt x="11885" y="5349"/>
                    <a:pt x="11824" y="5197"/>
                  </a:cubicBezTo>
                  <a:cubicBezTo>
                    <a:pt x="11763" y="5076"/>
                    <a:pt x="11703" y="4984"/>
                    <a:pt x="11611" y="4863"/>
                  </a:cubicBezTo>
                  <a:cubicBezTo>
                    <a:pt x="10973" y="3829"/>
                    <a:pt x="10000" y="3039"/>
                    <a:pt x="9271" y="2036"/>
                  </a:cubicBezTo>
                  <a:cubicBezTo>
                    <a:pt x="9058" y="1702"/>
                    <a:pt x="8876" y="1459"/>
                    <a:pt x="8450" y="1398"/>
                  </a:cubicBezTo>
                  <a:cubicBezTo>
                    <a:pt x="8363" y="1385"/>
                    <a:pt x="8282" y="1381"/>
                    <a:pt x="8207" y="1381"/>
                  </a:cubicBezTo>
                  <a:cubicBezTo>
                    <a:pt x="8005" y="1381"/>
                    <a:pt x="7839" y="1413"/>
                    <a:pt x="7687" y="1413"/>
                  </a:cubicBezTo>
                  <a:cubicBezTo>
                    <a:pt x="7478" y="1413"/>
                    <a:pt x="7295" y="1352"/>
                    <a:pt x="7083" y="1063"/>
                  </a:cubicBezTo>
                  <a:cubicBezTo>
                    <a:pt x="6986" y="943"/>
                    <a:pt x="6833" y="823"/>
                    <a:pt x="6683" y="823"/>
                  </a:cubicBezTo>
                  <a:cubicBezTo>
                    <a:pt x="6643" y="823"/>
                    <a:pt x="6604" y="832"/>
                    <a:pt x="6566" y="851"/>
                  </a:cubicBezTo>
                  <a:cubicBezTo>
                    <a:pt x="6627" y="972"/>
                    <a:pt x="6657" y="1094"/>
                    <a:pt x="6718" y="1246"/>
                  </a:cubicBezTo>
                  <a:cubicBezTo>
                    <a:pt x="6718" y="1246"/>
                    <a:pt x="6718" y="1276"/>
                    <a:pt x="6718" y="1307"/>
                  </a:cubicBezTo>
                  <a:cubicBezTo>
                    <a:pt x="6718" y="1365"/>
                    <a:pt x="6654" y="1399"/>
                    <a:pt x="6585" y="1399"/>
                  </a:cubicBezTo>
                  <a:cubicBezTo>
                    <a:pt x="6547" y="1399"/>
                    <a:pt x="6507" y="1389"/>
                    <a:pt x="6475" y="1367"/>
                  </a:cubicBezTo>
                  <a:cubicBezTo>
                    <a:pt x="6414" y="1307"/>
                    <a:pt x="6353" y="1246"/>
                    <a:pt x="6323" y="1155"/>
                  </a:cubicBezTo>
                  <a:cubicBezTo>
                    <a:pt x="6207" y="1006"/>
                    <a:pt x="6028" y="929"/>
                    <a:pt x="5850" y="929"/>
                  </a:cubicBezTo>
                  <a:cubicBezTo>
                    <a:pt x="5701" y="929"/>
                    <a:pt x="5552" y="983"/>
                    <a:pt x="5441" y="1094"/>
                  </a:cubicBezTo>
                  <a:cubicBezTo>
                    <a:pt x="5411" y="972"/>
                    <a:pt x="5350" y="881"/>
                    <a:pt x="5228" y="820"/>
                  </a:cubicBezTo>
                  <a:cubicBezTo>
                    <a:pt x="5203" y="1027"/>
                    <a:pt x="5023" y="1168"/>
                    <a:pt x="4820" y="1168"/>
                  </a:cubicBezTo>
                  <a:cubicBezTo>
                    <a:pt x="4784" y="1168"/>
                    <a:pt x="4748" y="1164"/>
                    <a:pt x="4712" y="1155"/>
                  </a:cubicBezTo>
                  <a:cubicBezTo>
                    <a:pt x="4681" y="1033"/>
                    <a:pt x="4894" y="1003"/>
                    <a:pt x="4955" y="911"/>
                  </a:cubicBezTo>
                  <a:cubicBezTo>
                    <a:pt x="5046" y="820"/>
                    <a:pt x="4955" y="699"/>
                    <a:pt x="4864" y="607"/>
                  </a:cubicBezTo>
                  <a:cubicBezTo>
                    <a:pt x="4620" y="425"/>
                    <a:pt x="4347" y="304"/>
                    <a:pt x="4043" y="304"/>
                  </a:cubicBezTo>
                  <a:cubicBezTo>
                    <a:pt x="3994" y="312"/>
                    <a:pt x="3945" y="315"/>
                    <a:pt x="3896" y="315"/>
                  </a:cubicBezTo>
                  <a:cubicBezTo>
                    <a:pt x="3763" y="315"/>
                    <a:pt x="3629" y="287"/>
                    <a:pt x="3496" y="243"/>
                  </a:cubicBezTo>
                  <a:cubicBezTo>
                    <a:pt x="3405" y="182"/>
                    <a:pt x="3313" y="91"/>
                    <a:pt x="3222" y="30"/>
                  </a:cubicBezTo>
                  <a:cubicBezTo>
                    <a:pt x="3145" y="11"/>
                    <a:pt x="3068" y="1"/>
                    <a:pt x="2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1"/>
            <p:cNvSpPr/>
            <p:nvPr/>
          </p:nvSpPr>
          <p:spPr>
            <a:xfrm>
              <a:off x="9962973" y="2476138"/>
              <a:ext cx="40713" cy="40592"/>
            </a:xfrm>
            <a:custGeom>
              <a:rect b="b" l="l" r="r" t="t"/>
              <a:pathLst>
                <a:path extrusionOk="0" h="2359" w="2366">
                  <a:moveTo>
                    <a:pt x="1378" y="0"/>
                  </a:moveTo>
                  <a:cubicBezTo>
                    <a:pt x="1345" y="0"/>
                    <a:pt x="1312" y="4"/>
                    <a:pt x="1278" y="11"/>
                  </a:cubicBezTo>
                  <a:cubicBezTo>
                    <a:pt x="1095" y="41"/>
                    <a:pt x="1065" y="163"/>
                    <a:pt x="943" y="284"/>
                  </a:cubicBezTo>
                  <a:cubicBezTo>
                    <a:pt x="852" y="406"/>
                    <a:pt x="639" y="618"/>
                    <a:pt x="548" y="770"/>
                  </a:cubicBezTo>
                  <a:cubicBezTo>
                    <a:pt x="335" y="1074"/>
                    <a:pt x="518" y="1500"/>
                    <a:pt x="275" y="1743"/>
                  </a:cubicBezTo>
                  <a:cubicBezTo>
                    <a:pt x="214" y="1773"/>
                    <a:pt x="153" y="1834"/>
                    <a:pt x="92" y="1865"/>
                  </a:cubicBezTo>
                  <a:cubicBezTo>
                    <a:pt x="1" y="2017"/>
                    <a:pt x="31" y="2199"/>
                    <a:pt x="153" y="2290"/>
                  </a:cubicBezTo>
                  <a:cubicBezTo>
                    <a:pt x="229" y="2336"/>
                    <a:pt x="305" y="2359"/>
                    <a:pt x="381" y="2359"/>
                  </a:cubicBezTo>
                  <a:cubicBezTo>
                    <a:pt x="457" y="2359"/>
                    <a:pt x="533" y="2336"/>
                    <a:pt x="609" y="2290"/>
                  </a:cubicBezTo>
                  <a:cubicBezTo>
                    <a:pt x="730" y="2199"/>
                    <a:pt x="822" y="2047"/>
                    <a:pt x="882" y="1895"/>
                  </a:cubicBezTo>
                  <a:cubicBezTo>
                    <a:pt x="882" y="1804"/>
                    <a:pt x="943" y="1682"/>
                    <a:pt x="1004" y="1622"/>
                  </a:cubicBezTo>
                  <a:cubicBezTo>
                    <a:pt x="1073" y="1552"/>
                    <a:pt x="1161" y="1534"/>
                    <a:pt x="1254" y="1534"/>
                  </a:cubicBezTo>
                  <a:cubicBezTo>
                    <a:pt x="1365" y="1534"/>
                    <a:pt x="1482" y="1561"/>
                    <a:pt x="1582" y="1561"/>
                  </a:cubicBezTo>
                  <a:cubicBezTo>
                    <a:pt x="2365" y="1474"/>
                    <a:pt x="2068" y="0"/>
                    <a:pt x="13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1"/>
            <p:cNvSpPr/>
            <p:nvPr/>
          </p:nvSpPr>
          <p:spPr>
            <a:xfrm>
              <a:off x="9849489" y="2611785"/>
              <a:ext cx="26155" cy="92594"/>
            </a:xfrm>
            <a:custGeom>
              <a:rect b="b" l="l" r="r" t="t"/>
              <a:pathLst>
                <a:path extrusionOk="0" h="5381" w="1520">
                  <a:moveTo>
                    <a:pt x="0" y="0"/>
                  </a:moveTo>
                  <a:lnTo>
                    <a:pt x="0" y="5380"/>
                  </a:lnTo>
                  <a:lnTo>
                    <a:pt x="1520" y="5380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1"/>
            <p:cNvSpPr/>
            <p:nvPr/>
          </p:nvSpPr>
          <p:spPr>
            <a:xfrm>
              <a:off x="9615691" y="2193350"/>
              <a:ext cx="395945" cy="424733"/>
            </a:xfrm>
            <a:custGeom>
              <a:rect b="b" l="l" r="r" t="t"/>
              <a:pathLst>
                <a:path extrusionOk="0" h="24683" w="23010">
                  <a:moveTo>
                    <a:pt x="8085" y="1"/>
                  </a:moveTo>
                  <a:lnTo>
                    <a:pt x="7934" y="92"/>
                  </a:lnTo>
                  <a:cubicBezTo>
                    <a:pt x="2645" y="2949"/>
                    <a:pt x="0" y="9058"/>
                    <a:pt x="1520" y="14894"/>
                  </a:cubicBezTo>
                  <a:cubicBezTo>
                    <a:pt x="3029" y="20657"/>
                    <a:pt x="8250" y="24682"/>
                    <a:pt x="14213" y="24682"/>
                  </a:cubicBezTo>
                  <a:cubicBezTo>
                    <a:pt x="14258" y="24682"/>
                    <a:pt x="14302" y="24682"/>
                    <a:pt x="14347" y="24682"/>
                  </a:cubicBezTo>
                  <a:cubicBezTo>
                    <a:pt x="17447" y="24682"/>
                    <a:pt x="20457" y="23588"/>
                    <a:pt x="22827" y="21612"/>
                  </a:cubicBezTo>
                  <a:lnTo>
                    <a:pt x="23010" y="21490"/>
                  </a:lnTo>
                  <a:lnTo>
                    <a:pt x="22159" y="20670"/>
                  </a:lnTo>
                  <a:lnTo>
                    <a:pt x="21916" y="20943"/>
                  </a:lnTo>
                  <a:lnTo>
                    <a:pt x="22432" y="21460"/>
                  </a:lnTo>
                  <a:cubicBezTo>
                    <a:pt x="20153" y="23284"/>
                    <a:pt x="17295" y="24287"/>
                    <a:pt x="14347" y="24287"/>
                  </a:cubicBezTo>
                  <a:cubicBezTo>
                    <a:pt x="14280" y="24288"/>
                    <a:pt x="14214" y="24288"/>
                    <a:pt x="14147" y="24288"/>
                  </a:cubicBezTo>
                  <a:cubicBezTo>
                    <a:pt x="8424" y="24288"/>
                    <a:pt x="3387" y="20423"/>
                    <a:pt x="1915" y="14864"/>
                  </a:cubicBezTo>
                  <a:cubicBezTo>
                    <a:pt x="395" y="9271"/>
                    <a:pt x="2888" y="3344"/>
                    <a:pt x="7964" y="487"/>
                  </a:cubicBezTo>
                  <a:lnTo>
                    <a:pt x="8663" y="1460"/>
                  </a:lnTo>
                  <a:lnTo>
                    <a:pt x="8967" y="1216"/>
                  </a:lnTo>
                  <a:lnTo>
                    <a:pt x="808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1"/>
            <p:cNvSpPr/>
            <p:nvPr/>
          </p:nvSpPr>
          <p:spPr>
            <a:xfrm>
              <a:off x="9757945" y="2704361"/>
              <a:ext cx="201913" cy="15693"/>
            </a:xfrm>
            <a:custGeom>
              <a:rect b="b" l="l" r="r" t="t"/>
              <a:pathLst>
                <a:path extrusionOk="0" h="912" w="11734">
                  <a:moveTo>
                    <a:pt x="1" y="0"/>
                  </a:moveTo>
                  <a:lnTo>
                    <a:pt x="1" y="912"/>
                  </a:lnTo>
                  <a:lnTo>
                    <a:pt x="11734" y="912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1" name="Google Shape;1581;p61"/>
          <p:cNvSpPr/>
          <p:nvPr/>
        </p:nvSpPr>
        <p:spPr>
          <a:xfrm>
            <a:off x="4048206" y="2870670"/>
            <a:ext cx="60555" cy="1313812"/>
          </a:xfrm>
          <a:custGeom>
            <a:rect b="b" l="l" r="r" t="t"/>
            <a:pathLst>
              <a:path extrusionOk="0" h="42221" w="1946">
                <a:moveTo>
                  <a:pt x="0" y="1"/>
                </a:moveTo>
                <a:lnTo>
                  <a:pt x="0" y="42220"/>
                </a:lnTo>
                <a:lnTo>
                  <a:pt x="1945" y="42220"/>
                </a:lnTo>
                <a:lnTo>
                  <a:pt x="194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2" name="Google Shape;1582;p61"/>
          <p:cNvGrpSpPr/>
          <p:nvPr/>
        </p:nvGrpSpPr>
        <p:grpSpPr>
          <a:xfrm>
            <a:off x="8131823" y="3421331"/>
            <a:ext cx="870748" cy="1623518"/>
            <a:chOff x="7062962" y="4005400"/>
            <a:chExt cx="953200" cy="1777250"/>
          </a:xfrm>
        </p:grpSpPr>
        <p:sp>
          <p:nvSpPr>
            <p:cNvPr id="1583" name="Google Shape;1583;p61"/>
            <p:cNvSpPr/>
            <p:nvPr/>
          </p:nvSpPr>
          <p:spPr>
            <a:xfrm flipH="1">
              <a:off x="7467412" y="4005400"/>
              <a:ext cx="172650" cy="1420325"/>
            </a:xfrm>
            <a:custGeom>
              <a:rect b="b" l="l" r="r" t="t"/>
              <a:pathLst>
                <a:path extrusionOk="0" h="56813" w="6906">
                  <a:moveTo>
                    <a:pt x="5771" y="0"/>
                  </a:moveTo>
                  <a:cubicBezTo>
                    <a:pt x="5137" y="0"/>
                    <a:pt x="4403" y="34"/>
                    <a:pt x="3736" y="34"/>
                  </a:cubicBezTo>
                  <a:cubicBezTo>
                    <a:pt x="3169" y="34"/>
                    <a:pt x="2702" y="534"/>
                    <a:pt x="2669" y="1101"/>
                  </a:cubicBezTo>
                  <a:cubicBezTo>
                    <a:pt x="2535" y="3670"/>
                    <a:pt x="2402" y="6238"/>
                    <a:pt x="2435" y="8773"/>
                  </a:cubicBezTo>
                  <a:cubicBezTo>
                    <a:pt x="2402" y="10108"/>
                    <a:pt x="2335" y="11409"/>
                    <a:pt x="2268" y="12743"/>
                  </a:cubicBezTo>
                  <a:cubicBezTo>
                    <a:pt x="2102" y="16112"/>
                    <a:pt x="1935" y="19548"/>
                    <a:pt x="1735" y="22917"/>
                  </a:cubicBezTo>
                  <a:cubicBezTo>
                    <a:pt x="1368" y="29755"/>
                    <a:pt x="1068" y="36627"/>
                    <a:pt x="701" y="43465"/>
                  </a:cubicBezTo>
                  <a:cubicBezTo>
                    <a:pt x="501" y="47368"/>
                    <a:pt x="234" y="51237"/>
                    <a:pt x="34" y="55106"/>
                  </a:cubicBezTo>
                  <a:cubicBezTo>
                    <a:pt x="0" y="55707"/>
                    <a:pt x="534" y="56441"/>
                    <a:pt x="1101" y="56541"/>
                  </a:cubicBezTo>
                  <a:lnTo>
                    <a:pt x="2602" y="56774"/>
                  </a:lnTo>
                  <a:cubicBezTo>
                    <a:pt x="2724" y="56800"/>
                    <a:pt x="2846" y="56813"/>
                    <a:pt x="2966" y="56813"/>
                  </a:cubicBezTo>
                  <a:cubicBezTo>
                    <a:pt x="3304" y="56813"/>
                    <a:pt x="3623" y="56713"/>
                    <a:pt x="3870" y="56541"/>
                  </a:cubicBezTo>
                  <a:cubicBezTo>
                    <a:pt x="3892" y="56542"/>
                    <a:pt x="3915" y="56543"/>
                    <a:pt x="3938" y="56543"/>
                  </a:cubicBezTo>
                  <a:cubicBezTo>
                    <a:pt x="4415" y="56543"/>
                    <a:pt x="4873" y="56210"/>
                    <a:pt x="4937" y="55573"/>
                  </a:cubicBezTo>
                  <a:cubicBezTo>
                    <a:pt x="5171" y="53806"/>
                    <a:pt x="5104" y="52038"/>
                    <a:pt x="5204" y="50270"/>
                  </a:cubicBezTo>
                  <a:cubicBezTo>
                    <a:pt x="5237" y="48535"/>
                    <a:pt x="5337" y="46734"/>
                    <a:pt x="5404" y="44966"/>
                  </a:cubicBezTo>
                  <a:cubicBezTo>
                    <a:pt x="5537" y="41430"/>
                    <a:pt x="5704" y="37894"/>
                    <a:pt x="5771" y="34392"/>
                  </a:cubicBezTo>
                  <a:cubicBezTo>
                    <a:pt x="6038" y="27287"/>
                    <a:pt x="6271" y="20181"/>
                    <a:pt x="6505" y="13076"/>
                  </a:cubicBezTo>
                  <a:cubicBezTo>
                    <a:pt x="6605" y="9073"/>
                    <a:pt x="6772" y="5104"/>
                    <a:pt x="6872" y="1101"/>
                  </a:cubicBezTo>
                  <a:cubicBezTo>
                    <a:pt x="6905" y="501"/>
                    <a:pt x="6371" y="0"/>
                    <a:pt x="577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1"/>
            <p:cNvSpPr/>
            <p:nvPr/>
          </p:nvSpPr>
          <p:spPr>
            <a:xfrm flipH="1">
              <a:off x="7062962" y="4510675"/>
              <a:ext cx="953200" cy="1271975"/>
            </a:xfrm>
            <a:custGeom>
              <a:rect b="b" l="l" r="r" t="t"/>
              <a:pathLst>
                <a:path extrusionOk="0" h="50879" w="38128">
                  <a:moveTo>
                    <a:pt x="30162" y="0"/>
                  </a:moveTo>
                  <a:cubicBezTo>
                    <a:pt x="29982" y="0"/>
                    <a:pt x="29802" y="1"/>
                    <a:pt x="29621" y="4"/>
                  </a:cubicBezTo>
                  <a:cubicBezTo>
                    <a:pt x="28787" y="4"/>
                    <a:pt x="28187" y="671"/>
                    <a:pt x="28120" y="1505"/>
                  </a:cubicBezTo>
                  <a:cubicBezTo>
                    <a:pt x="28020" y="3206"/>
                    <a:pt x="27887" y="4907"/>
                    <a:pt x="27853" y="6642"/>
                  </a:cubicBezTo>
                  <a:cubicBezTo>
                    <a:pt x="27853" y="7409"/>
                    <a:pt x="27720" y="8243"/>
                    <a:pt x="27853" y="9044"/>
                  </a:cubicBezTo>
                  <a:cubicBezTo>
                    <a:pt x="27687" y="12079"/>
                    <a:pt x="27453" y="15081"/>
                    <a:pt x="27253" y="18150"/>
                  </a:cubicBezTo>
                  <a:cubicBezTo>
                    <a:pt x="26919" y="23320"/>
                    <a:pt x="26519" y="28491"/>
                    <a:pt x="26052" y="33661"/>
                  </a:cubicBezTo>
                  <a:cubicBezTo>
                    <a:pt x="25919" y="35096"/>
                    <a:pt x="25785" y="36530"/>
                    <a:pt x="25685" y="37998"/>
                  </a:cubicBezTo>
                  <a:cubicBezTo>
                    <a:pt x="25585" y="38765"/>
                    <a:pt x="25485" y="39532"/>
                    <a:pt x="25418" y="40266"/>
                  </a:cubicBezTo>
                  <a:cubicBezTo>
                    <a:pt x="25385" y="40600"/>
                    <a:pt x="25318" y="41000"/>
                    <a:pt x="25285" y="41333"/>
                  </a:cubicBezTo>
                  <a:cubicBezTo>
                    <a:pt x="25285" y="41433"/>
                    <a:pt x="25251" y="41567"/>
                    <a:pt x="25251" y="41700"/>
                  </a:cubicBezTo>
                  <a:lnTo>
                    <a:pt x="24885" y="41700"/>
                  </a:lnTo>
                  <a:cubicBezTo>
                    <a:pt x="24518" y="41700"/>
                    <a:pt x="24117" y="41667"/>
                    <a:pt x="23750" y="41667"/>
                  </a:cubicBezTo>
                  <a:lnTo>
                    <a:pt x="21482" y="41534"/>
                  </a:lnTo>
                  <a:cubicBezTo>
                    <a:pt x="19948" y="41400"/>
                    <a:pt x="18413" y="41333"/>
                    <a:pt x="16879" y="41200"/>
                  </a:cubicBezTo>
                  <a:cubicBezTo>
                    <a:pt x="14210" y="41033"/>
                    <a:pt x="11575" y="40766"/>
                    <a:pt x="8906" y="40533"/>
                  </a:cubicBezTo>
                  <a:cubicBezTo>
                    <a:pt x="9273" y="35696"/>
                    <a:pt x="9607" y="30893"/>
                    <a:pt x="9974" y="26089"/>
                  </a:cubicBezTo>
                  <a:cubicBezTo>
                    <a:pt x="10408" y="20919"/>
                    <a:pt x="10808" y="15748"/>
                    <a:pt x="11208" y="10578"/>
                  </a:cubicBezTo>
                  <a:cubicBezTo>
                    <a:pt x="11408" y="7709"/>
                    <a:pt x="11775" y="4807"/>
                    <a:pt x="11608" y="1905"/>
                  </a:cubicBezTo>
                  <a:cubicBezTo>
                    <a:pt x="11608" y="1738"/>
                    <a:pt x="11575" y="1638"/>
                    <a:pt x="11475" y="1505"/>
                  </a:cubicBezTo>
                  <a:cubicBezTo>
                    <a:pt x="11283" y="1058"/>
                    <a:pt x="10908" y="702"/>
                    <a:pt x="10437" y="702"/>
                  </a:cubicBezTo>
                  <a:cubicBezTo>
                    <a:pt x="10416" y="702"/>
                    <a:pt x="10395" y="703"/>
                    <a:pt x="10374" y="704"/>
                  </a:cubicBezTo>
                  <a:cubicBezTo>
                    <a:pt x="8506" y="804"/>
                    <a:pt x="6605" y="871"/>
                    <a:pt x="4737" y="1005"/>
                  </a:cubicBezTo>
                  <a:cubicBezTo>
                    <a:pt x="4003" y="1038"/>
                    <a:pt x="3503" y="1538"/>
                    <a:pt x="3403" y="2339"/>
                  </a:cubicBezTo>
                  <a:cubicBezTo>
                    <a:pt x="3236" y="4407"/>
                    <a:pt x="3169" y="6475"/>
                    <a:pt x="3069" y="8543"/>
                  </a:cubicBezTo>
                  <a:cubicBezTo>
                    <a:pt x="3002" y="10678"/>
                    <a:pt x="2769" y="12746"/>
                    <a:pt x="2602" y="14881"/>
                  </a:cubicBezTo>
                  <a:cubicBezTo>
                    <a:pt x="2335" y="19017"/>
                    <a:pt x="2002" y="23187"/>
                    <a:pt x="1668" y="27323"/>
                  </a:cubicBezTo>
                  <a:cubicBezTo>
                    <a:pt x="1368" y="31493"/>
                    <a:pt x="1034" y="35696"/>
                    <a:pt x="701" y="39866"/>
                  </a:cubicBezTo>
                  <a:cubicBezTo>
                    <a:pt x="601" y="40900"/>
                    <a:pt x="534" y="41934"/>
                    <a:pt x="400" y="43001"/>
                  </a:cubicBezTo>
                  <a:cubicBezTo>
                    <a:pt x="267" y="44002"/>
                    <a:pt x="67" y="45069"/>
                    <a:pt x="33" y="46070"/>
                  </a:cubicBezTo>
                  <a:cubicBezTo>
                    <a:pt x="0" y="47271"/>
                    <a:pt x="901" y="47938"/>
                    <a:pt x="2002" y="48172"/>
                  </a:cubicBezTo>
                  <a:cubicBezTo>
                    <a:pt x="3002" y="48372"/>
                    <a:pt x="4003" y="48572"/>
                    <a:pt x="5004" y="48739"/>
                  </a:cubicBezTo>
                  <a:cubicBezTo>
                    <a:pt x="13176" y="50073"/>
                    <a:pt x="21415" y="50507"/>
                    <a:pt x="29688" y="50773"/>
                  </a:cubicBezTo>
                  <a:cubicBezTo>
                    <a:pt x="30518" y="50773"/>
                    <a:pt x="31401" y="50879"/>
                    <a:pt x="32290" y="50879"/>
                  </a:cubicBezTo>
                  <a:cubicBezTo>
                    <a:pt x="32401" y="50879"/>
                    <a:pt x="32512" y="50877"/>
                    <a:pt x="32623" y="50874"/>
                  </a:cubicBezTo>
                  <a:cubicBezTo>
                    <a:pt x="33891" y="50840"/>
                    <a:pt x="34558" y="50040"/>
                    <a:pt x="34692" y="48839"/>
                  </a:cubicBezTo>
                  <a:cubicBezTo>
                    <a:pt x="34892" y="46771"/>
                    <a:pt x="34958" y="44702"/>
                    <a:pt x="35125" y="42601"/>
                  </a:cubicBezTo>
                  <a:cubicBezTo>
                    <a:pt x="35425" y="38431"/>
                    <a:pt x="35759" y="34228"/>
                    <a:pt x="36059" y="30059"/>
                  </a:cubicBezTo>
                  <a:cubicBezTo>
                    <a:pt x="36626" y="21719"/>
                    <a:pt x="37227" y="13380"/>
                    <a:pt x="37860" y="5041"/>
                  </a:cubicBezTo>
                  <a:lnTo>
                    <a:pt x="38094" y="1905"/>
                  </a:lnTo>
                  <a:cubicBezTo>
                    <a:pt x="38127" y="1371"/>
                    <a:pt x="37627" y="671"/>
                    <a:pt x="36993" y="538"/>
                  </a:cubicBezTo>
                  <a:cubicBezTo>
                    <a:pt x="34734" y="197"/>
                    <a:pt x="32475" y="0"/>
                    <a:pt x="30162" y="0"/>
                  </a:cubicBezTo>
                  <a:close/>
                </a:path>
              </a:pathLst>
            </a:custGeom>
            <a:solidFill>
              <a:srgbClr val="FFB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5" name="Google Shape;1585;p61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30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61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TSL Translation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62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62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31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62"/>
          <p:cNvSpPr/>
          <p:nvPr/>
        </p:nvSpPr>
        <p:spPr>
          <a:xfrm rot="4167152">
            <a:off x="-91259" y="-281122"/>
            <a:ext cx="509748" cy="483249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62"/>
          <p:cNvSpPr/>
          <p:nvPr/>
        </p:nvSpPr>
        <p:spPr>
          <a:xfrm rot="4167152">
            <a:off x="-354661" y="322190"/>
            <a:ext cx="625427" cy="596179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62"/>
          <p:cNvSpPr/>
          <p:nvPr/>
        </p:nvSpPr>
        <p:spPr>
          <a:xfrm rot="4167152">
            <a:off x="509337" y="26957"/>
            <a:ext cx="308573" cy="292606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62"/>
          <p:cNvSpPr/>
          <p:nvPr/>
        </p:nvSpPr>
        <p:spPr>
          <a:xfrm rot="4167152">
            <a:off x="-434057" y="33393"/>
            <a:ext cx="228297" cy="218954"/>
          </a:xfrm>
          <a:custGeom>
            <a:rect b="b" l="l" r="r" t="t"/>
            <a:pathLst>
              <a:path extrusionOk="0" h="7007" w="7306">
                <a:moveTo>
                  <a:pt x="3615" y="0"/>
                </a:moveTo>
                <a:cubicBezTo>
                  <a:pt x="2712" y="0"/>
                  <a:pt x="1826" y="324"/>
                  <a:pt x="1168" y="1002"/>
                </a:cubicBezTo>
                <a:cubicBezTo>
                  <a:pt x="567" y="1536"/>
                  <a:pt x="234" y="2270"/>
                  <a:pt x="167" y="3071"/>
                </a:cubicBezTo>
                <a:cubicBezTo>
                  <a:pt x="0" y="4705"/>
                  <a:pt x="1068" y="6273"/>
                  <a:pt x="2602" y="6773"/>
                </a:cubicBezTo>
                <a:cubicBezTo>
                  <a:pt x="3069" y="6907"/>
                  <a:pt x="3569" y="7007"/>
                  <a:pt x="4036" y="7007"/>
                </a:cubicBezTo>
                <a:cubicBezTo>
                  <a:pt x="5437" y="7007"/>
                  <a:pt x="6438" y="6073"/>
                  <a:pt x="6938" y="4772"/>
                </a:cubicBezTo>
                <a:cubicBezTo>
                  <a:pt x="7272" y="3904"/>
                  <a:pt x="7305" y="2870"/>
                  <a:pt x="6938" y="2036"/>
                </a:cubicBezTo>
                <a:cubicBezTo>
                  <a:pt x="6672" y="1269"/>
                  <a:pt x="6004" y="702"/>
                  <a:pt x="5271" y="369"/>
                </a:cubicBezTo>
                <a:cubicBezTo>
                  <a:pt x="4746" y="126"/>
                  <a:pt x="4177" y="0"/>
                  <a:pt x="3615" y="0"/>
                </a:cubicBezTo>
                <a:close/>
              </a:path>
            </a:pathLst>
          </a:custGeom>
          <a:solidFill>
            <a:srgbClr val="FFB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62"/>
          <p:cNvSpPr/>
          <p:nvPr/>
        </p:nvSpPr>
        <p:spPr>
          <a:xfrm rot="4167152">
            <a:off x="324435" y="337650"/>
            <a:ext cx="149084" cy="142334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62"/>
          <p:cNvSpPr/>
          <p:nvPr/>
        </p:nvSpPr>
        <p:spPr>
          <a:xfrm rot="4167152">
            <a:off x="-633155" y="-524979"/>
            <a:ext cx="499342" cy="475000"/>
          </a:xfrm>
          <a:custGeom>
            <a:rect b="b" l="l" r="r" t="t"/>
            <a:pathLst>
              <a:path extrusionOk="0" h="15201" w="15980">
                <a:moveTo>
                  <a:pt x="7790" y="0"/>
                </a:moveTo>
                <a:cubicBezTo>
                  <a:pt x="5831" y="0"/>
                  <a:pt x="3911" y="675"/>
                  <a:pt x="2503" y="2124"/>
                </a:cubicBezTo>
                <a:cubicBezTo>
                  <a:pt x="1335" y="3392"/>
                  <a:pt x="535" y="4960"/>
                  <a:pt x="368" y="6661"/>
                </a:cubicBezTo>
                <a:cubicBezTo>
                  <a:pt x="1" y="10197"/>
                  <a:pt x="2369" y="13632"/>
                  <a:pt x="5672" y="14733"/>
                </a:cubicBezTo>
                <a:cubicBezTo>
                  <a:pt x="6672" y="15067"/>
                  <a:pt x="7706" y="15200"/>
                  <a:pt x="8774" y="15200"/>
                </a:cubicBezTo>
                <a:cubicBezTo>
                  <a:pt x="11843" y="15200"/>
                  <a:pt x="14044" y="13199"/>
                  <a:pt x="15112" y="10430"/>
                </a:cubicBezTo>
                <a:cubicBezTo>
                  <a:pt x="15846" y="8462"/>
                  <a:pt x="15979" y="6260"/>
                  <a:pt x="15112" y="4392"/>
                </a:cubicBezTo>
                <a:cubicBezTo>
                  <a:pt x="14378" y="2791"/>
                  <a:pt x="12977" y="1524"/>
                  <a:pt x="11442" y="790"/>
                </a:cubicBezTo>
                <a:cubicBezTo>
                  <a:pt x="10290" y="272"/>
                  <a:pt x="9032" y="0"/>
                  <a:pt x="7790" y="0"/>
                </a:cubicBezTo>
                <a:close/>
              </a:path>
            </a:pathLst>
          </a:custGeom>
          <a:solidFill>
            <a:srgbClr val="FFDC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62"/>
          <p:cNvSpPr/>
          <p:nvPr/>
        </p:nvSpPr>
        <p:spPr>
          <a:xfrm rot="4167152">
            <a:off x="432477" y="-373414"/>
            <a:ext cx="328385" cy="287512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62"/>
          <p:cNvSpPr txBox="1"/>
          <p:nvPr/>
        </p:nvSpPr>
        <p:spPr>
          <a:xfrm>
            <a:off x="6492500" y="672875"/>
            <a:ext cx="2877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Conclusion &amp; Prospect</a:t>
            </a:r>
            <a:endParaRPr b="1" sz="18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601" name="Google Shape;1601;p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</a:t>
            </a:r>
            <a:r>
              <a:rPr lang="en"/>
              <a:t>Comparison of All Model</a:t>
            </a:r>
            <a:endParaRPr/>
          </a:p>
        </p:txBody>
      </p:sp>
      <p:pic>
        <p:nvPicPr>
          <p:cNvPr id="1602" name="Google Shape;1602;p6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801" y="1369450"/>
            <a:ext cx="7184400" cy="324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62"/>
          <p:cNvGrpSpPr/>
          <p:nvPr/>
        </p:nvGrpSpPr>
        <p:grpSpPr>
          <a:xfrm rot="-1035558">
            <a:off x="-125985" y="3925858"/>
            <a:ext cx="1005679" cy="1666670"/>
            <a:chOff x="749313" y="2832300"/>
            <a:chExt cx="1284466" cy="2128432"/>
          </a:xfrm>
        </p:grpSpPr>
        <p:sp>
          <p:nvSpPr>
            <p:cNvPr id="1604" name="Google Shape;1604;p62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62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62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62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62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62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62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62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62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62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62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6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50" y="1313525"/>
            <a:ext cx="5292825" cy="32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63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63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32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63"/>
          <p:cNvSpPr/>
          <p:nvPr/>
        </p:nvSpPr>
        <p:spPr>
          <a:xfrm rot="4167152">
            <a:off x="-91259" y="-281122"/>
            <a:ext cx="509748" cy="483249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63"/>
          <p:cNvSpPr/>
          <p:nvPr/>
        </p:nvSpPr>
        <p:spPr>
          <a:xfrm rot="4167152">
            <a:off x="-354661" y="322190"/>
            <a:ext cx="625427" cy="596179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63"/>
          <p:cNvSpPr/>
          <p:nvPr/>
        </p:nvSpPr>
        <p:spPr>
          <a:xfrm rot="4167152">
            <a:off x="509337" y="26957"/>
            <a:ext cx="308573" cy="292606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63"/>
          <p:cNvSpPr/>
          <p:nvPr/>
        </p:nvSpPr>
        <p:spPr>
          <a:xfrm rot="4167152">
            <a:off x="-434057" y="33393"/>
            <a:ext cx="228297" cy="218954"/>
          </a:xfrm>
          <a:custGeom>
            <a:rect b="b" l="l" r="r" t="t"/>
            <a:pathLst>
              <a:path extrusionOk="0" h="7007" w="7306">
                <a:moveTo>
                  <a:pt x="3615" y="0"/>
                </a:moveTo>
                <a:cubicBezTo>
                  <a:pt x="2712" y="0"/>
                  <a:pt x="1826" y="324"/>
                  <a:pt x="1168" y="1002"/>
                </a:cubicBezTo>
                <a:cubicBezTo>
                  <a:pt x="567" y="1536"/>
                  <a:pt x="234" y="2270"/>
                  <a:pt x="167" y="3071"/>
                </a:cubicBezTo>
                <a:cubicBezTo>
                  <a:pt x="0" y="4705"/>
                  <a:pt x="1068" y="6273"/>
                  <a:pt x="2602" y="6773"/>
                </a:cubicBezTo>
                <a:cubicBezTo>
                  <a:pt x="3069" y="6907"/>
                  <a:pt x="3569" y="7007"/>
                  <a:pt x="4036" y="7007"/>
                </a:cubicBezTo>
                <a:cubicBezTo>
                  <a:pt x="5437" y="7007"/>
                  <a:pt x="6438" y="6073"/>
                  <a:pt x="6938" y="4772"/>
                </a:cubicBezTo>
                <a:cubicBezTo>
                  <a:pt x="7272" y="3904"/>
                  <a:pt x="7305" y="2870"/>
                  <a:pt x="6938" y="2036"/>
                </a:cubicBezTo>
                <a:cubicBezTo>
                  <a:pt x="6672" y="1269"/>
                  <a:pt x="6004" y="702"/>
                  <a:pt x="5271" y="369"/>
                </a:cubicBezTo>
                <a:cubicBezTo>
                  <a:pt x="4746" y="126"/>
                  <a:pt x="4177" y="0"/>
                  <a:pt x="3615" y="0"/>
                </a:cubicBezTo>
                <a:close/>
              </a:path>
            </a:pathLst>
          </a:custGeom>
          <a:solidFill>
            <a:srgbClr val="FFB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63"/>
          <p:cNvSpPr/>
          <p:nvPr/>
        </p:nvSpPr>
        <p:spPr>
          <a:xfrm rot="4167152">
            <a:off x="324435" y="337650"/>
            <a:ext cx="149084" cy="142334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63"/>
          <p:cNvSpPr/>
          <p:nvPr/>
        </p:nvSpPr>
        <p:spPr>
          <a:xfrm rot="4167152">
            <a:off x="-633155" y="-524979"/>
            <a:ext cx="499342" cy="475000"/>
          </a:xfrm>
          <a:custGeom>
            <a:rect b="b" l="l" r="r" t="t"/>
            <a:pathLst>
              <a:path extrusionOk="0" h="15201" w="15980">
                <a:moveTo>
                  <a:pt x="7790" y="0"/>
                </a:moveTo>
                <a:cubicBezTo>
                  <a:pt x="5831" y="0"/>
                  <a:pt x="3911" y="675"/>
                  <a:pt x="2503" y="2124"/>
                </a:cubicBezTo>
                <a:cubicBezTo>
                  <a:pt x="1335" y="3392"/>
                  <a:pt x="535" y="4960"/>
                  <a:pt x="368" y="6661"/>
                </a:cubicBezTo>
                <a:cubicBezTo>
                  <a:pt x="1" y="10197"/>
                  <a:pt x="2369" y="13632"/>
                  <a:pt x="5672" y="14733"/>
                </a:cubicBezTo>
                <a:cubicBezTo>
                  <a:pt x="6672" y="15067"/>
                  <a:pt x="7706" y="15200"/>
                  <a:pt x="8774" y="15200"/>
                </a:cubicBezTo>
                <a:cubicBezTo>
                  <a:pt x="11843" y="15200"/>
                  <a:pt x="14044" y="13199"/>
                  <a:pt x="15112" y="10430"/>
                </a:cubicBezTo>
                <a:cubicBezTo>
                  <a:pt x="15846" y="8462"/>
                  <a:pt x="15979" y="6260"/>
                  <a:pt x="15112" y="4392"/>
                </a:cubicBezTo>
                <a:cubicBezTo>
                  <a:pt x="14378" y="2791"/>
                  <a:pt x="12977" y="1524"/>
                  <a:pt x="11442" y="790"/>
                </a:cubicBezTo>
                <a:cubicBezTo>
                  <a:pt x="10290" y="272"/>
                  <a:pt x="9032" y="0"/>
                  <a:pt x="7790" y="0"/>
                </a:cubicBezTo>
                <a:close/>
              </a:path>
            </a:pathLst>
          </a:custGeom>
          <a:solidFill>
            <a:srgbClr val="FFDC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63"/>
          <p:cNvSpPr/>
          <p:nvPr/>
        </p:nvSpPr>
        <p:spPr>
          <a:xfrm rot="4167152">
            <a:off x="432477" y="-373414"/>
            <a:ext cx="328385" cy="287512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63"/>
          <p:cNvSpPr txBox="1"/>
          <p:nvPr/>
        </p:nvSpPr>
        <p:spPr>
          <a:xfrm>
            <a:off x="6492500" y="672875"/>
            <a:ext cx="2877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Conclusion &amp; Prospect</a:t>
            </a:r>
            <a:endParaRPr b="1" sz="18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631" name="Google Shape;1631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Review: Comparison of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63"/>
          <p:cNvSpPr/>
          <p:nvPr/>
        </p:nvSpPr>
        <p:spPr>
          <a:xfrm flipH="1" rot="9268692">
            <a:off x="3794592" y="2659981"/>
            <a:ext cx="1554817" cy="196179"/>
          </a:xfrm>
          <a:prstGeom prst="rightArrow">
            <a:avLst>
              <a:gd fmla="val 27755" name="adj1"/>
              <a:gd fmla="val 101114" name="adj2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63"/>
          <p:cNvSpPr txBox="1"/>
          <p:nvPr>
            <p:ph idx="4294967295" type="body"/>
          </p:nvPr>
        </p:nvSpPr>
        <p:spPr>
          <a:xfrm>
            <a:off x="6064350" y="3071750"/>
            <a:ext cx="21516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chemeClr val="accent4"/>
                </a:highlight>
              </a:rPr>
              <a:t>More words More videos</a:t>
            </a:r>
            <a:endParaRPr b="1" sz="2800">
              <a:solidFill>
                <a:srgbClr val="FF5A54"/>
              </a:solidFill>
              <a:highlight>
                <a:schemeClr val="accent4"/>
              </a:highlight>
            </a:endParaRPr>
          </a:p>
        </p:txBody>
      </p:sp>
      <p:grpSp>
        <p:nvGrpSpPr>
          <p:cNvPr id="1634" name="Google Shape;1634;p63"/>
          <p:cNvGrpSpPr/>
          <p:nvPr/>
        </p:nvGrpSpPr>
        <p:grpSpPr>
          <a:xfrm rot="-1035558">
            <a:off x="-125985" y="3925858"/>
            <a:ext cx="1005679" cy="1666670"/>
            <a:chOff x="749313" y="2832300"/>
            <a:chExt cx="1284466" cy="2128432"/>
          </a:xfrm>
        </p:grpSpPr>
        <p:sp>
          <p:nvSpPr>
            <p:cNvPr id="1635" name="Google Shape;1635;p63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3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3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3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3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3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3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3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3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3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3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63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64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64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33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64"/>
          <p:cNvSpPr/>
          <p:nvPr/>
        </p:nvSpPr>
        <p:spPr>
          <a:xfrm rot="4167152">
            <a:off x="-91259" y="-281122"/>
            <a:ext cx="509748" cy="483249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64"/>
          <p:cNvSpPr/>
          <p:nvPr/>
        </p:nvSpPr>
        <p:spPr>
          <a:xfrm rot="4167152">
            <a:off x="-354661" y="322190"/>
            <a:ext cx="625427" cy="596179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64"/>
          <p:cNvSpPr/>
          <p:nvPr/>
        </p:nvSpPr>
        <p:spPr>
          <a:xfrm rot="4167152">
            <a:off x="509337" y="26957"/>
            <a:ext cx="308573" cy="292606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64"/>
          <p:cNvSpPr/>
          <p:nvPr/>
        </p:nvSpPr>
        <p:spPr>
          <a:xfrm rot="4167152">
            <a:off x="-434057" y="33393"/>
            <a:ext cx="228297" cy="218954"/>
          </a:xfrm>
          <a:custGeom>
            <a:rect b="b" l="l" r="r" t="t"/>
            <a:pathLst>
              <a:path extrusionOk="0" h="7007" w="7306">
                <a:moveTo>
                  <a:pt x="3615" y="0"/>
                </a:moveTo>
                <a:cubicBezTo>
                  <a:pt x="2712" y="0"/>
                  <a:pt x="1826" y="324"/>
                  <a:pt x="1168" y="1002"/>
                </a:cubicBezTo>
                <a:cubicBezTo>
                  <a:pt x="567" y="1536"/>
                  <a:pt x="234" y="2270"/>
                  <a:pt x="167" y="3071"/>
                </a:cubicBezTo>
                <a:cubicBezTo>
                  <a:pt x="0" y="4705"/>
                  <a:pt x="1068" y="6273"/>
                  <a:pt x="2602" y="6773"/>
                </a:cubicBezTo>
                <a:cubicBezTo>
                  <a:pt x="3069" y="6907"/>
                  <a:pt x="3569" y="7007"/>
                  <a:pt x="4036" y="7007"/>
                </a:cubicBezTo>
                <a:cubicBezTo>
                  <a:pt x="5437" y="7007"/>
                  <a:pt x="6438" y="6073"/>
                  <a:pt x="6938" y="4772"/>
                </a:cubicBezTo>
                <a:cubicBezTo>
                  <a:pt x="7272" y="3904"/>
                  <a:pt x="7305" y="2870"/>
                  <a:pt x="6938" y="2036"/>
                </a:cubicBezTo>
                <a:cubicBezTo>
                  <a:pt x="6672" y="1269"/>
                  <a:pt x="6004" y="702"/>
                  <a:pt x="5271" y="369"/>
                </a:cubicBezTo>
                <a:cubicBezTo>
                  <a:pt x="4746" y="126"/>
                  <a:pt x="4177" y="0"/>
                  <a:pt x="3615" y="0"/>
                </a:cubicBezTo>
                <a:close/>
              </a:path>
            </a:pathLst>
          </a:custGeom>
          <a:solidFill>
            <a:srgbClr val="FFB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64"/>
          <p:cNvSpPr/>
          <p:nvPr/>
        </p:nvSpPr>
        <p:spPr>
          <a:xfrm rot="4167152">
            <a:off x="324435" y="337650"/>
            <a:ext cx="149084" cy="142334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64"/>
          <p:cNvSpPr/>
          <p:nvPr/>
        </p:nvSpPr>
        <p:spPr>
          <a:xfrm rot="4167152">
            <a:off x="-633155" y="-524979"/>
            <a:ext cx="499342" cy="475000"/>
          </a:xfrm>
          <a:custGeom>
            <a:rect b="b" l="l" r="r" t="t"/>
            <a:pathLst>
              <a:path extrusionOk="0" h="15201" w="15980">
                <a:moveTo>
                  <a:pt x="7790" y="0"/>
                </a:moveTo>
                <a:cubicBezTo>
                  <a:pt x="5831" y="0"/>
                  <a:pt x="3911" y="675"/>
                  <a:pt x="2503" y="2124"/>
                </a:cubicBezTo>
                <a:cubicBezTo>
                  <a:pt x="1335" y="3392"/>
                  <a:pt x="535" y="4960"/>
                  <a:pt x="368" y="6661"/>
                </a:cubicBezTo>
                <a:cubicBezTo>
                  <a:pt x="1" y="10197"/>
                  <a:pt x="2369" y="13632"/>
                  <a:pt x="5672" y="14733"/>
                </a:cubicBezTo>
                <a:cubicBezTo>
                  <a:pt x="6672" y="15067"/>
                  <a:pt x="7706" y="15200"/>
                  <a:pt x="8774" y="15200"/>
                </a:cubicBezTo>
                <a:cubicBezTo>
                  <a:pt x="11843" y="15200"/>
                  <a:pt x="14044" y="13199"/>
                  <a:pt x="15112" y="10430"/>
                </a:cubicBezTo>
                <a:cubicBezTo>
                  <a:pt x="15846" y="8462"/>
                  <a:pt x="15979" y="6260"/>
                  <a:pt x="15112" y="4392"/>
                </a:cubicBezTo>
                <a:cubicBezTo>
                  <a:pt x="14378" y="2791"/>
                  <a:pt x="12977" y="1524"/>
                  <a:pt x="11442" y="790"/>
                </a:cubicBezTo>
                <a:cubicBezTo>
                  <a:pt x="10290" y="272"/>
                  <a:pt x="9032" y="0"/>
                  <a:pt x="7790" y="0"/>
                </a:cubicBezTo>
                <a:close/>
              </a:path>
            </a:pathLst>
          </a:custGeom>
          <a:solidFill>
            <a:srgbClr val="FFDC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64"/>
          <p:cNvSpPr/>
          <p:nvPr/>
        </p:nvSpPr>
        <p:spPr>
          <a:xfrm rot="4167152">
            <a:off x="432477" y="-373414"/>
            <a:ext cx="328385" cy="287512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64"/>
          <p:cNvSpPr txBox="1"/>
          <p:nvPr/>
        </p:nvSpPr>
        <p:spPr>
          <a:xfrm>
            <a:off x="6492500" y="672875"/>
            <a:ext cx="2877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Conclusion &amp; Prospect</a:t>
            </a:r>
            <a:endParaRPr b="1" sz="18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661" name="Google Shape;1661;p64"/>
          <p:cNvSpPr txBox="1"/>
          <p:nvPr>
            <p:ph idx="4294967295" type="body"/>
          </p:nvPr>
        </p:nvSpPr>
        <p:spPr>
          <a:xfrm>
            <a:off x="713225" y="1228675"/>
            <a:ext cx="733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rete Round"/>
              <a:buChar char="●"/>
            </a:pPr>
            <a:r>
              <a:rPr lang="en" sz="25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AutoKeras outperforms V10 (GRU 512) on all numerical aspects </a:t>
            </a:r>
            <a:endParaRPr sz="25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rete Round"/>
              <a:buChar char="●"/>
            </a:pPr>
            <a:r>
              <a:rPr lang="en" sz="25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Currently V10 has the upper hand in terms of real-time due to technical difficulties (time) </a:t>
            </a:r>
            <a:endParaRPr sz="25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662" name="Google Shape;1662;p6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663" name="Google Shape;1663;p64"/>
          <p:cNvGrpSpPr/>
          <p:nvPr/>
        </p:nvGrpSpPr>
        <p:grpSpPr>
          <a:xfrm rot="-1035558">
            <a:off x="-125985" y="3925858"/>
            <a:ext cx="1005679" cy="1666670"/>
            <a:chOff x="749313" y="2832300"/>
            <a:chExt cx="1284466" cy="2128432"/>
          </a:xfrm>
        </p:grpSpPr>
        <p:sp>
          <p:nvSpPr>
            <p:cNvPr id="1664" name="Google Shape;1664;p64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65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65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34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65"/>
          <p:cNvSpPr/>
          <p:nvPr/>
        </p:nvSpPr>
        <p:spPr>
          <a:xfrm rot="4167152">
            <a:off x="-91259" y="-281122"/>
            <a:ext cx="509748" cy="483249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65"/>
          <p:cNvSpPr/>
          <p:nvPr/>
        </p:nvSpPr>
        <p:spPr>
          <a:xfrm rot="4167152">
            <a:off x="-354661" y="322190"/>
            <a:ext cx="625427" cy="596179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65"/>
          <p:cNvSpPr/>
          <p:nvPr/>
        </p:nvSpPr>
        <p:spPr>
          <a:xfrm rot="4167152">
            <a:off x="509337" y="26957"/>
            <a:ext cx="308573" cy="292606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65"/>
          <p:cNvSpPr/>
          <p:nvPr/>
        </p:nvSpPr>
        <p:spPr>
          <a:xfrm rot="4167152">
            <a:off x="-434057" y="33393"/>
            <a:ext cx="228297" cy="218954"/>
          </a:xfrm>
          <a:custGeom>
            <a:rect b="b" l="l" r="r" t="t"/>
            <a:pathLst>
              <a:path extrusionOk="0" h="7007" w="7306">
                <a:moveTo>
                  <a:pt x="3615" y="0"/>
                </a:moveTo>
                <a:cubicBezTo>
                  <a:pt x="2712" y="0"/>
                  <a:pt x="1826" y="324"/>
                  <a:pt x="1168" y="1002"/>
                </a:cubicBezTo>
                <a:cubicBezTo>
                  <a:pt x="567" y="1536"/>
                  <a:pt x="234" y="2270"/>
                  <a:pt x="167" y="3071"/>
                </a:cubicBezTo>
                <a:cubicBezTo>
                  <a:pt x="0" y="4705"/>
                  <a:pt x="1068" y="6273"/>
                  <a:pt x="2602" y="6773"/>
                </a:cubicBezTo>
                <a:cubicBezTo>
                  <a:pt x="3069" y="6907"/>
                  <a:pt x="3569" y="7007"/>
                  <a:pt x="4036" y="7007"/>
                </a:cubicBezTo>
                <a:cubicBezTo>
                  <a:pt x="5437" y="7007"/>
                  <a:pt x="6438" y="6073"/>
                  <a:pt x="6938" y="4772"/>
                </a:cubicBezTo>
                <a:cubicBezTo>
                  <a:pt x="7272" y="3904"/>
                  <a:pt x="7305" y="2870"/>
                  <a:pt x="6938" y="2036"/>
                </a:cubicBezTo>
                <a:cubicBezTo>
                  <a:pt x="6672" y="1269"/>
                  <a:pt x="6004" y="702"/>
                  <a:pt x="5271" y="369"/>
                </a:cubicBezTo>
                <a:cubicBezTo>
                  <a:pt x="4746" y="126"/>
                  <a:pt x="4177" y="0"/>
                  <a:pt x="3615" y="0"/>
                </a:cubicBezTo>
                <a:close/>
              </a:path>
            </a:pathLst>
          </a:custGeom>
          <a:solidFill>
            <a:srgbClr val="FFB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65"/>
          <p:cNvSpPr/>
          <p:nvPr/>
        </p:nvSpPr>
        <p:spPr>
          <a:xfrm rot="4167152">
            <a:off x="324435" y="337650"/>
            <a:ext cx="149084" cy="142334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65"/>
          <p:cNvSpPr/>
          <p:nvPr/>
        </p:nvSpPr>
        <p:spPr>
          <a:xfrm rot="4167152">
            <a:off x="-633155" y="-524979"/>
            <a:ext cx="499342" cy="475000"/>
          </a:xfrm>
          <a:custGeom>
            <a:rect b="b" l="l" r="r" t="t"/>
            <a:pathLst>
              <a:path extrusionOk="0" h="15201" w="15980">
                <a:moveTo>
                  <a:pt x="7790" y="0"/>
                </a:moveTo>
                <a:cubicBezTo>
                  <a:pt x="5831" y="0"/>
                  <a:pt x="3911" y="675"/>
                  <a:pt x="2503" y="2124"/>
                </a:cubicBezTo>
                <a:cubicBezTo>
                  <a:pt x="1335" y="3392"/>
                  <a:pt x="535" y="4960"/>
                  <a:pt x="368" y="6661"/>
                </a:cubicBezTo>
                <a:cubicBezTo>
                  <a:pt x="1" y="10197"/>
                  <a:pt x="2369" y="13632"/>
                  <a:pt x="5672" y="14733"/>
                </a:cubicBezTo>
                <a:cubicBezTo>
                  <a:pt x="6672" y="15067"/>
                  <a:pt x="7706" y="15200"/>
                  <a:pt x="8774" y="15200"/>
                </a:cubicBezTo>
                <a:cubicBezTo>
                  <a:pt x="11843" y="15200"/>
                  <a:pt x="14044" y="13199"/>
                  <a:pt x="15112" y="10430"/>
                </a:cubicBezTo>
                <a:cubicBezTo>
                  <a:pt x="15846" y="8462"/>
                  <a:pt x="15979" y="6260"/>
                  <a:pt x="15112" y="4392"/>
                </a:cubicBezTo>
                <a:cubicBezTo>
                  <a:pt x="14378" y="2791"/>
                  <a:pt x="12977" y="1524"/>
                  <a:pt x="11442" y="790"/>
                </a:cubicBezTo>
                <a:cubicBezTo>
                  <a:pt x="10290" y="272"/>
                  <a:pt x="9032" y="0"/>
                  <a:pt x="7790" y="0"/>
                </a:cubicBezTo>
                <a:close/>
              </a:path>
            </a:pathLst>
          </a:custGeom>
          <a:solidFill>
            <a:srgbClr val="FFDC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65"/>
          <p:cNvSpPr/>
          <p:nvPr/>
        </p:nvSpPr>
        <p:spPr>
          <a:xfrm rot="4167152">
            <a:off x="432477" y="-373414"/>
            <a:ext cx="328385" cy="287512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65"/>
          <p:cNvSpPr txBox="1"/>
          <p:nvPr/>
        </p:nvSpPr>
        <p:spPr>
          <a:xfrm>
            <a:off x="6492500" y="672875"/>
            <a:ext cx="2877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Conclusion &amp; Prospect</a:t>
            </a:r>
            <a:endParaRPr b="1" sz="18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690" name="Google Shape;1690;p65"/>
          <p:cNvSpPr txBox="1"/>
          <p:nvPr>
            <p:ph idx="4294967295" type="body"/>
          </p:nvPr>
        </p:nvSpPr>
        <p:spPr>
          <a:xfrm>
            <a:off x="713225" y="12286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rete Round"/>
              <a:buChar char="●"/>
            </a:pPr>
            <a:r>
              <a:rPr lang="en" sz="25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rPr>
              <a:t>GRU performs better on smaller datasets </a:t>
            </a:r>
            <a:endParaRPr sz="2900">
              <a:solidFill>
                <a:schemeClr val="dk1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691" name="Google Shape;1691;p6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692" name="Google Shape;1692;p65"/>
          <p:cNvGrpSpPr/>
          <p:nvPr/>
        </p:nvGrpSpPr>
        <p:grpSpPr>
          <a:xfrm>
            <a:off x="1253325" y="1986050"/>
            <a:ext cx="5575350" cy="2558825"/>
            <a:chOff x="1253325" y="1986050"/>
            <a:chExt cx="5575350" cy="2558825"/>
          </a:xfrm>
        </p:grpSpPr>
        <p:pic>
          <p:nvPicPr>
            <p:cNvPr id="1693" name="Google Shape;1693;p65"/>
            <p:cNvPicPr preferRelativeResize="0"/>
            <p:nvPr/>
          </p:nvPicPr>
          <p:blipFill rotWithShape="1">
            <a:blip r:embed="rId3">
              <a:alphaModFix/>
            </a:blip>
            <a:srcRect b="5452" l="3099" r="1816" t="3828"/>
            <a:stretch/>
          </p:blipFill>
          <p:spPr>
            <a:xfrm>
              <a:off x="1253325" y="1986050"/>
              <a:ext cx="5575350" cy="2558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4" name="Google Shape;1694;p65"/>
            <p:cNvGrpSpPr/>
            <p:nvPr/>
          </p:nvGrpSpPr>
          <p:grpSpPr>
            <a:xfrm>
              <a:off x="4527925" y="2263652"/>
              <a:ext cx="1635800" cy="2243546"/>
              <a:chOff x="4527925" y="2263652"/>
              <a:chExt cx="1635800" cy="2243546"/>
            </a:xfrm>
          </p:grpSpPr>
          <p:sp>
            <p:nvSpPr>
              <p:cNvPr id="1695" name="Google Shape;1695;p65"/>
              <p:cNvSpPr/>
              <p:nvPr/>
            </p:nvSpPr>
            <p:spPr>
              <a:xfrm>
                <a:off x="4527925" y="2263652"/>
                <a:ext cx="1118700" cy="261900"/>
              </a:xfrm>
              <a:prstGeom prst="rect">
                <a:avLst/>
              </a:prstGeom>
              <a:noFill/>
              <a:ln cap="flat" cmpd="sng" w="28575">
                <a:solidFill>
                  <a:srgbClr val="FF5A5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65"/>
              <p:cNvSpPr/>
              <p:nvPr/>
            </p:nvSpPr>
            <p:spPr>
              <a:xfrm>
                <a:off x="5045025" y="4245298"/>
                <a:ext cx="1118700" cy="261900"/>
              </a:xfrm>
              <a:prstGeom prst="rect">
                <a:avLst/>
              </a:prstGeom>
              <a:noFill/>
              <a:ln cap="flat" cmpd="sng" w="28575">
                <a:solidFill>
                  <a:srgbClr val="FF5A5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97" name="Google Shape;1697;p65"/>
          <p:cNvGrpSpPr/>
          <p:nvPr/>
        </p:nvGrpSpPr>
        <p:grpSpPr>
          <a:xfrm rot="-1035558">
            <a:off x="-125985" y="3925858"/>
            <a:ext cx="1005679" cy="1666670"/>
            <a:chOff x="749313" y="2832300"/>
            <a:chExt cx="1284466" cy="2128432"/>
          </a:xfrm>
        </p:grpSpPr>
        <p:sp>
          <p:nvSpPr>
            <p:cNvPr id="1698" name="Google Shape;1698;p65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5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65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65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65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65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65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65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65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65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65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65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66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66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35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66"/>
          <p:cNvSpPr/>
          <p:nvPr/>
        </p:nvSpPr>
        <p:spPr>
          <a:xfrm rot="4167152">
            <a:off x="-91259" y="-281122"/>
            <a:ext cx="509748" cy="483249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66"/>
          <p:cNvSpPr/>
          <p:nvPr/>
        </p:nvSpPr>
        <p:spPr>
          <a:xfrm rot="4167152">
            <a:off x="-354661" y="322190"/>
            <a:ext cx="625427" cy="596179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66"/>
          <p:cNvSpPr/>
          <p:nvPr/>
        </p:nvSpPr>
        <p:spPr>
          <a:xfrm rot="4167152">
            <a:off x="509337" y="26957"/>
            <a:ext cx="308573" cy="292606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66"/>
          <p:cNvSpPr/>
          <p:nvPr/>
        </p:nvSpPr>
        <p:spPr>
          <a:xfrm rot="4167152">
            <a:off x="-434057" y="33393"/>
            <a:ext cx="228297" cy="218954"/>
          </a:xfrm>
          <a:custGeom>
            <a:rect b="b" l="l" r="r" t="t"/>
            <a:pathLst>
              <a:path extrusionOk="0" h="7007" w="7306">
                <a:moveTo>
                  <a:pt x="3615" y="0"/>
                </a:moveTo>
                <a:cubicBezTo>
                  <a:pt x="2712" y="0"/>
                  <a:pt x="1826" y="324"/>
                  <a:pt x="1168" y="1002"/>
                </a:cubicBezTo>
                <a:cubicBezTo>
                  <a:pt x="567" y="1536"/>
                  <a:pt x="234" y="2270"/>
                  <a:pt x="167" y="3071"/>
                </a:cubicBezTo>
                <a:cubicBezTo>
                  <a:pt x="0" y="4705"/>
                  <a:pt x="1068" y="6273"/>
                  <a:pt x="2602" y="6773"/>
                </a:cubicBezTo>
                <a:cubicBezTo>
                  <a:pt x="3069" y="6907"/>
                  <a:pt x="3569" y="7007"/>
                  <a:pt x="4036" y="7007"/>
                </a:cubicBezTo>
                <a:cubicBezTo>
                  <a:pt x="5437" y="7007"/>
                  <a:pt x="6438" y="6073"/>
                  <a:pt x="6938" y="4772"/>
                </a:cubicBezTo>
                <a:cubicBezTo>
                  <a:pt x="7272" y="3904"/>
                  <a:pt x="7305" y="2870"/>
                  <a:pt x="6938" y="2036"/>
                </a:cubicBezTo>
                <a:cubicBezTo>
                  <a:pt x="6672" y="1269"/>
                  <a:pt x="6004" y="702"/>
                  <a:pt x="5271" y="369"/>
                </a:cubicBezTo>
                <a:cubicBezTo>
                  <a:pt x="4746" y="126"/>
                  <a:pt x="4177" y="0"/>
                  <a:pt x="3615" y="0"/>
                </a:cubicBezTo>
                <a:close/>
              </a:path>
            </a:pathLst>
          </a:custGeom>
          <a:solidFill>
            <a:srgbClr val="FFB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66"/>
          <p:cNvSpPr/>
          <p:nvPr/>
        </p:nvSpPr>
        <p:spPr>
          <a:xfrm rot="4167152">
            <a:off x="324435" y="337650"/>
            <a:ext cx="149084" cy="142334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66"/>
          <p:cNvSpPr/>
          <p:nvPr/>
        </p:nvSpPr>
        <p:spPr>
          <a:xfrm rot="4167152">
            <a:off x="-633155" y="-524979"/>
            <a:ext cx="499342" cy="475000"/>
          </a:xfrm>
          <a:custGeom>
            <a:rect b="b" l="l" r="r" t="t"/>
            <a:pathLst>
              <a:path extrusionOk="0" h="15201" w="15980">
                <a:moveTo>
                  <a:pt x="7790" y="0"/>
                </a:moveTo>
                <a:cubicBezTo>
                  <a:pt x="5831" y="0"/>
                  <a:pt x="3911" y="675"/>
                  <a:pt x="2503" y="2124"/>
                </a:cubicBezTo>
                <a:cubicBezTo>
                  <a:pt x="1335" y="3392"/>
                  <a:pt x="535" y="4960"/>
                  <a:pt x="368" y="6661"/>
                </a:cubicBezTo>
                <a:cubicBezTo>
                  <a:pt x="1" y="10197"/>
                  <a:pt x="2369" y="13632"/>
                  <a:pt x="5672" y="14733"/>
                </a:cubicBezTo>
                <a:cubicBezTo>
                  <a:pt x="6672" y="15067"/>
                  <a:pt x="7706" y="15200"/>
                  <a:pt x="8774" y="15200"/>
                </a:cubicBezTo>
                <a:cubicBezTo>
                  <a:pt x="11843" y="15200"/>
                  <a:pt x="14044" y="13199"/>
                  <a:pt x="15112" y="10430"/>
                </a:cubicBezTo>
                <a:cubicBezTo>
                  <a:pt x="15846" y="8462"/>
                  <a:pt x="15979" y="6260"/>
                  <a:pt x="15112" y="4392"/>
                </a:cubicBezTo>
                <a:cubicBezTo>
                  <a:pt x="14378" y="2791"/>
                  <a:pt x="12977" y="1524"/>
                  <a:pt x="11442" y="790"/>
                </a:cubicBezTo>
                <a:cubicBezTo>
                  <a:pt x="10290" y="272"/>
                  <a:pt x="9032" y="0"/>
                  <a:pt x="7790" y="0"/>
                </a:cubicBezTo>
                <a:close/>
              </a:path>
            </a:pathLst>
          </a:custGeom>
          <a:solidFill>
            <a:srgbClr val="FFDC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66"/>
          <p:cNvSpPr/>
          <p:nvPr/>
        </p:nvSpPr>
        <p:spPr>
          <a:xfrm rot="4167152">
            <a:off x="432477" y="-373414"/>
            <a:ext cx="328385" cy="287512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66"/>
          <p:cNvSpPr txBox="1"/>
          <p:nvPr/>
        </p:nvSpPr>
        <p:spPr>
          <a:xfrm>
            <a:off x="6492500" y="672875"/>
            <a:ext cx="2877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Conclusion &amp; Prospect</a:t>
            </a:r>
            <a:endParaRPr b="1" sz="18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724" name="Google Shape;1724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Comparable with previous TSL project</a:t>
            </a:r>
            <a:endParaRPr/>
          </a:p>
        </p:txBody>
      </p:sp>
      <p:graphicFrame>
        <p:nvGraphicFramePr>
          <p:cNvPr id="1725" name="Google Shape;1725;p66"/>
          <p:cNvGraphicFramePr/>
          <p:nvPr/>
        </p:nvGraphicFramePr>
        <p:xfrm>
          <a:off x="901048" y="11399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{3845EC34-C2FC-4C2F-85F1-6DB301CD33C0}</a:tableStyleId>
              </a:tblPr>
              <a:tblGrid>
                <a:gridCol w="2331950"/>
                <a:gridCol w="1489725"/>
                <a:gridCol w="1489725"/>
              </a:tblGrid>
              <a:tr h="57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Previous</a:t>
                      </a:r>
                      <a:endParaRPr b="1"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Ours</a:t>
                      </a:r>
                      <a:endParaRPr b="1"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Words</a:t>
                      </a:r>
                      <a:endParaRPr b="1"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7</a:t>
                      </a:r>
                      <a:endParaRPr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highlight>
                            <a:schemeClr val="accent4"/>
                          </a:highlight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55</a:t>
                      </a:r>
                      <a:endParaRPr b="1" sz="1800">
                        <a:solidFill>
                          <a:schemeClr val="dk2"/>
                        </a:solidFill>
                        <a:highlight>
                          <a:schemeClr val="accent4"/>
                        </a:highlight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Number of videos</a:t>
                      </a:r>
                      <a:endParaRPr b="1"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200</a:t>
                      </a:r>
                      <a:endParaRPr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highlight>
                            <a:srgbClr val="B6D7A8"/>
                          </a:highlight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100</a:t>
                      </a:r>
                      <a:endParaRPr b="1" sz="1800">
                        <a:solidFill>
                          <a:schemeClr val="dk2"/>
                        </a:solidFill>
                        <a:highlight>
                          <a:srgbClr val="B6D7A8"/>
                        </a:highlight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Frames</a:t>
                      </a:r>
                      <a:endParaRPr b="1"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90</a:t>
                      </a:r>
                      <a:endParaRPr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highlight>
                            <a:srgbClr val="B6D7A8"/>
                          </a:highlight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60</a:t>
                      </a:r>
                      <a:endParaRPr b="1" sz="1800">
                        <a:solidFill>
                          <a:schemeClr val="dk2"/>
                        </a:solidFill>
                        <a:highlight>
                          <a:srgbClr val="B6D7A8"/>
                        </a:highlight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Model</a:t>
                      </a:r>
                      <a:endParaRPr b="1"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LSTM</a:t>
                      </a:r>
                      <a:endParaRPr b="1"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GRU</a:t>
                      </a:r>
                      <a:endParaRPr b="1"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Best test accuracy</a:t>
                      </a:r>
                      <a:endParaRPr b="1" sz="18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highlight>
                            <a:srgbClr val="FFE599"/>
                          </a:highlight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0.9963</a:t>
                      </a:r>
                      <a:endParaRPr b="1" sz="1800">
                        <a:solidFill>
                          <a:schemeClr val="dk2"/>
                        </a:solidFill>
                        <a:highlight>
                          <a:srgbClr val="FFE599"/>
                        </a:highlight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highlight>
                            <a:srgbClr val="FFE599"/>
                          </a:highlight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0.9927</a:t>
                      </a:r>
                      <a:endParaRPr b="1" sz="1800">
                        <a:solidFill>
                          <a:schemeClr val="dk2"/>
                        </a:solidFill>
                        <a:highlight>
                          <a:srgbClr val="FFE599"/>
                        </a:highlight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726" name="Google Shape;1726;p66"/>
          <p:cNvCxnSpPr/>
          <p:nvPr/>
        </p:nvCxnSpPr>
        <p:spPr>
          <a:xfrm rot="10800000">
            <a:off x="5795225" y="184467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7" name="Google Shape;1727;p66"/>
          <p:cNvCxnSpPr/>
          <p:nvPr/>
        </p:nvCxnSpPr>
        <p:spPr>
          <a:xfrm rot="10800000">
            <a:off x="5795225" y="2411250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8" name="Google Shape;1728;p66"/>
          <p:cNvCxnSpPr/>
          <p:nvPr/>
        </p:nvCxnSpPr>
        <p:spPr>
          <a:xfrm rot="10800000">
            <a:off x="5795225" y="302877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29" name="Google Shape;1729;p66"/>
          <p:cNvSpPr txBox="1"/>
          <p:nvPr>
            <p:ph idx="4294967295" type="body"/>
          </p:nvPr>
        </p:nvSpPr>
        <p:spPr>
          <a:xfrm>
            <a:off x="6486450" y="1363675"/>
            <a:ext cx="1947900" cy="20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Real-time test: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200">
                <a:solidFill>
                  <a:schemeClr val="accent3"/>
                </a:solidFill>
              </a:rPr>
              <a:t>95%  </a:t>
            </a:r>
            <a:r>
              <a:rPr b="1" lang="en" sz="2100">
                <a:solidFill>
                  <a:schemeClr val="accent3"/>
                </a:solidFill>
              </a:rPr>
              <a:t>(52/55)</a:t>
            </a:r>
            <a:endParaRPr b="1" sz="2100">
              <a:solidFill>
                <a:schemeClr val="accent3"/>
              </a:solidFill>
            </a:endParaRPr>
          </a:p>
        </p:txBody>
      </p:sp>
      <p:grpSp>
        <p:nvGrpSpPr>
          <p:cNvPr id="1730" name="Google Shape;1730;p66"/>
          <p:cNvGrpSpPr/>
          <p:nvPr/>
        </p:nvGrpSpPr>
        <p:grpSpPr>
          <a:xfrm rot="-1035558">
            <a:off x="-125985" y="3925858"/>
            <a:ext cx="1005679" cy="1666670"/>
            <a:chOff x="749313" y="2832300"/>
            <a:chExt cx="1284466" cy="2128432"/>
          </a:xfrm>
        </p:grpSpPr>
        <p:sp>
          <p:nvSpPr>
            <p:cNvPr id="1731" name="Google Shape;1731;p66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6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66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66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66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66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66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66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66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66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66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66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7" name="Google Shape;1747;p67"/>
          <p:cNvPicPr preferRelativeResize="0"/>
          <p:nvPr/>
        </p:nvPicPr>
        <p:blipFill rotWithShape="1">
          <a:blip r:embed="rId3">
            <a:alphaModFix/>
          </a:blip>
          <a:srcRect b="0" l="9836" r="0" t="0"/>
          <a:stretch/>
        </p:blipFill>
        <p:spPr>
          <a:xfrm>
            <a:off x="776376" y="1080000"/>
            <a:ext cx="4295801" cy="357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8" name="Google Shape;1748;p67"/>
          <p:cNvGrpSpPr/>
          <p:nvPr/>
        </p:nvGrpSpPr>
        <p:grpSpPr>
          <a:xfrm>
            <a:off x="776375" y="1080000"/>
            <a:ext cx="7303676" cy="3573325"/>
            <a:chOff x="776375" y="1080000"/>
            <a:chExt cx="7303676" cy="3573325"/>
          </a:xfrm>
        </p:grpSpPr>
        <p:pic>
          <p:nvPicPr>
            <p:cNvPr id="1749" name="Google Shape;1749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6375" y="1080000"/>
              <a:ext cx="4090415" cy="357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0" name="Google Shape;1750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43825" y="2035163"/>
              <a:ext cx="3136225" cy="26181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1" name="Google Shape;1751;p67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67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36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67"/>
          <p:cNvSpPr/>
          <p:nvPr/>
        </p:nvSpPr>
        <p:spPr>
          <a:xfrm rot="4167152">
            <a:off x="-91259" y="-281122"/>
            <a:ext cx="509748" cy="483249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67"/>
          <p:cNvSpPr/>
          <p:nvPr/>
        </p:nvSpPr>
        <p:spPr>
          <a:xfrm rot="4167152">
            <a:off x="-354661" y="322190"/>
            <a:ext cx="625427" cy="596179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67"/>
          <p:cNvSpPr/>
          <p:nvPr/>
        </p:nvSpPr>
        <p:spPr>
          <a:xfrm rot="4167152">
            <a:off x="509337" y="26957"/>
            <a:ext cx="308573" cy="292606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67"/>
          <p:cNvSpPr/>
          <p:nvPr/>
        </p:nvSpPr>
        <p:spPr>
          <a:xfrm rot="4167152">
            <a:off x="-434057" y="33393"/>
            <a:ext cx="228297" cy="218954"/>
          </a:xfrm>
          <a:custGeom>
            <a:rect b="b" l="l" r="r" t="t"/>
            <a:pathLst>
              <a:path extrusionOk="0" h="7007" w="7306">
                <a:moveTo>
                  <a:pt x="3615" y="0"/>
                </a:moveTo>
                <a:cubicBezTo>
                  <a:pt x="2712" y="0"/>
                  <a:pt x="1826" y="324"/>
                  <a:pt x="1168" y="1002"/>
                </a:cubicBezTo>
                <a:cubicBezTo>
                  <a:pt x="567" y="1536"/>
                  <a:pt x="234" y="2270"/>
                  <a:pt x="167" y="3071"/>
                </a:cubicBezTo>
                <a:cubicBezTo>
                  <a:pt x="0" y="4705"/>
                  <a:pt x="1068" y="6273"/>
                  <a:pt x="2602" y="6773"/>
                </a:cubicBezTo>
                <a:cubicBezTo>
                  <a:pt x="3069" y="6907"/>
                  <a:pt x="3569" y="7007"/>
                  <a:pt x="4036" y="7007"/>
                </a:cubicBezTo>
                <a:cubicBezTo>
                  <a:pt x="5437" y="7007"/>
                  <a:pt x="6438" y="6073"/>
                  <a:pt x="6938" y="4772"/>
                </a:cubicBezTo>
                <a:cubicBezTo>
                  <a:pt x="7272" y="3904"/>
                  <a:pt x="7305" y="2870"/>
                  <a:pt x="6938" y="2036"/>
                </a:cubicBezTo>
                <a:cubicBezTo>
                  <a:pt x="6672" y="1269"/>
                  <a:pt x="6004" y="702"/>
                  <a:pt x="5271" y="369"/>
                </a:cubicBezTo>
                <a:cubicBezTo>
                  <a:pt x="4746" y="126"/>
                  <a:pt x="4177" y="0"/>
                  <a:pt x="3615" y="0"/>
                </a:cubicBezTo>
                <a:close/>
              </a:path>
            </a:pathLst>
          </a:custGeom>
          <a:solidFill>
            <a:srgbClr val="FFB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67"/>
          <p:cNvSpPr/>
          <p:nvPr/>
        </p:nvSpPr>
        <p:spPr>
          <a:xfrm rot="4167152">
            <a:off x="324435" y="337650"/>
            <a:ext cx="149084" cy="142334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67"/>
          <p:cNvSpPr/>
          <p:nvPr/>
        </p:nvSpPr>
        <p:spPr>
          <a:xfrm rot="4167152">
            <a:off x="-633155" y="-524979"/>
            <a:ext cx="499342" cy="475000"/>
          </a:xfrm>
          <a:custGeom>
            <a:rect b="b" l="l" r="r" t="t"/>
            <a:pathLst>
              <a:path extrusionOk="0" h="15201" w="15980">
                <a:moveTo>
                  <a:pt x="7790" y="0"/>
                </a:moveTo>
                <a:cubicBezTo>
                  <a:pt x="5831" y="0"/>
                  <a:pt x="3911" y="675"/>
                  <a:pt x="2503" y="2124"/>
                </a:cubicBezTo>
                <a:cubicBezTo>
                  <a:pt x="1335" y="3392"/>
                  <a:pt x="535" y="4960"/>
                  <a:pt x="368" y="6661"/>
                </a:cubicBezTo>
                <a:cubicBezTo>
                  <a:pt x="1" y="10197"/>
                  <a:pt x="2369" y="13632"/>
                  <a:pt x="5672" y="14733"/>
                </a:cubicBezTo>
                <a:cubicBezTo>
                  <a:pt x="6672" y="15067"/>
                  <a:pt x="7706" y="15200"/>
                  <a:pt x="8774" y="15200"/>
                </a:cubicBezTo>
                <a:cubicBezTo>
                  <a:pt x="11843" y="15200"/>
                  <a:pt x="14044" y="13199"/>
                  <a:pt x="15112" y="10430"/>
                </a:cubicBezTo>
                <a:cubicBezTo>
                  <a:pt x="15846" y="8462"/>
                  <a:pt x="15979" y="6260"/>
                  <a:pt x="15112" y="4392"/>
                </a:cubicBezTo>
                <a:cubicBezTo>
                  <a:pt x="14378" y="2791"/>
                  <a:pt x="12977" y="1524"/>
                  <a:pt x="11442" y="790"/>
                </a:cubicBezTo>
                <a:cubicBezTo>
                  <a:pt x="10290" y="272"/>
                  <a:pt x="9032" y="0"/>
                  <a:pt x="7790" y="0"/>
                </a:cubicBezTo>
                <a:close/>
              </a:path>
            </a:pathLst>
          </a:custGeom>
          <a:solidFill>
            <a:srgbClr val="FFDC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67"/>
          <p:cNvSpPr/>
          <p:nvPr/>
        </p:nvSpPr>
        <p:spPr>
          <a:xfrm rot="4167152">
            <a:off x="432477" y="-373414"/>
            <a:ext cx="328385" cy="287512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67"/>
          <p:cNvSpPr txBox="1"/>
          <p:nvPr/>
        </p:nvSpPr>
        <p:spPr>
          <a:xfrm>
            <a:off x="6492500" y="672875"/>
            <a:ext cx="2877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Conclusion &amp; Prospect</a:t>
            </a:r>
            <a:endParaRPr b="1" sz="18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761" name="Google Shape;1761;p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grpSp>
        <p:nvGrpSpPr>
          <p:cNvPr id="1762" name="Google Shape;1762;p67"/>
          <p:cNvGrpSpPr/>
          <p:nvPr/>
        </p:nvGrpSpPr>
        <p:grpSpPr>
          <a:xfrm rot="-1035558">
            <a:off x="-125985" y="3925858"/>
            <a:ext cx="1005679" cy="1666670"/>
            <a:chOff x="749313" y="2832300"/>
            <a:chExt cx="1284466" cy="2128432"/>
          </a:xfrm>
        </p:grpSpPr>
        <p:sp>
          <p:nvSpPr>
            <p:cNvPr id="1763" name="Google Shape;1763;p67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67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67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67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67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67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67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7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7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7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67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7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Prospect</a:t>
            </a:r>
            <a:endParaRPr/>
          </a:p>
        </p:txBody>
      </p:sp>
      <p:sp>
        <p:nvSpPr>
          <p:cNvPr id="1780" name="Google Shape;1780;p68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68"/>
          <p:cNvSpPr txBox="1"/>
          <p:nvPr>
            <p:ph idx="4294967295" type="subTitle"/>
          </p:nvPr>
        </p:nvSpPr>
        <p:spPr>
          <a:xfrm>
            <a:off x="8730225" y="4770400"/>
            <a:ext cx="3768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37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68"/>
          <p:cNvSpPr txBox="1"/>
          <p:nvPr/>
        </p:nvSpPr>
        <p:spPr>
          <a:xfrm>
            <a:off x="1284475" y="2065535"/>
            <a:ext cx="2031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1E4F"/>
                </a:solidFill>
                <a:latin typeface="Crete Round"/>
                <a:ea typeface="Crete Round"/>
                <a:cs typeface="Crete Round"/>
                <a:sym typeface="Crete Round"/>
              </a:rPr>
              <a:t>Ordinary People</a:t>
            </a:r>
            <a:endParaRPr b="1" sz="1800">
              <a:solidFill>
                <a:srgbClr val="0C1E4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783" name="Google Shape;1783;p68"/>
          <p:cNvSpPr txBox="1"/>
          <p:nvPr/>
        </p:nvSpPr>
        <p:spPr>
          <a:xfrm>
            <a:off x="3556200" y="2065525"/>
            <a:ext cx="2031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1E4F"/>
                </a:solidFill>
                <a:latin typeface="Crete Round"/>
                <a:ea typeface="Crete Round"/>
                <a:cs typeface="Crete Round"/>
                <a:sym typeface="Crete Round"/>
              </a:rPr>
              <a:t>Interpreter</a:t>
            </a:r>
            <a:endParaRPr b="1" sz="1800">
              <a:solidFill>
                <a:srgbClr val="0C1E4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784" name="Google Shape;1784;p68"/>
          <p:cNvSpPr txBox="1"/>
          <p:nvPr/>
        </p:nvSpPr>
        <p:spPr>
          <a:xfrm>
            <a:off x="5827925" y="2065524"/>
            <a:ext cx="2031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1E4F"/>
                </a:solidFill>
                <a:latin typeface="Crete Round"/>
                <a:ea typeface="Crete Round"/>
                <a:cs typeface="Crete Round"/>
                <a:sym typeface="Crete Round"/>
              </a:rPr>
              <a:t>Deaf People</a:t>
            </a:r>
            <a:endParaRPr b="1" sz="1800">
              <a:solidFill>
                <a:srgbClr val="0C1E4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grpSp>
        <p:nvGrpSpPr>
          <p:cNvPr id="1785" name="Google Shape;1785;p68"/>
          <p:cNvGrpSpPr/>
          <p:nvPr/>
        </p:nvGrpSpPr>
        <p:grpSpPr>
          <a:xfrm>
            <a:off x="2300275" y="2065535"/>
            <a:ext cx="4543500" cy="516300"/>
            <a:chOff x="2300275" y="2065535"/>
            <a:chExt cx="4543500" cy="516300"/>
          </a:xfrm>
        </p:grpSpPr>
        <p:cxnSp>
          <p:nvCxnSpPr>
            <p:cNvPr id="1786" name="Google Shape;1786;p68"/>
            <p:cNvCxnSpPr>
              <a:stCxn id="1782" idx="0"/>
              <a:endCxn id="1784" idx="0"/>
            </p:cNvCxnSpPr>
            <p:nvPr/>
          </p:nvCxnSpPr>
          <p:spPr>
            <a:xfrm flipH="1" rot="-5400000">
              <a:off x="4571725" y="-205915"/>
              <a:ext cx="600" cy="4543500"/>
            </a:xfrm>
            <a:prstGeom prst="curvedConnector3">
              <a:avLst>
                <a:gd fmla="val -81639122" name="adj1"/>
              </a:avLst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1787" name="Google Shape;1787;p68"/>
            <p:cNvCxnSpPr>
              <a:stCxn id="1782" idx="2"/>
              <a:endCxn id="1783" idx="2"/>
            </p:cNvCxnSpPr>
            <p:nvPr/>
          </p:nvCxnSpPr>
          <p:spPr>
            <a:xfrm flipH="1" rot="-5400000">
              <a:off x="3435775" y="1445735"/>
              <a:ext cx="600" cy="2271600"/>
            </a:xfrm>
            <a:prstGeom prst="curvedConnector3">
              <a:avLst>
                <a:gd fmla="val 65435878" name="adj1"/>
              </a:avLst>
            </a:prstGeom>
            <a:noFill/>
            <a:ln cap="flat" cmpd="sng" w="19050">
              <a:solidFill>
                <a:schemeClr val="accent3"/>
              </a:solidFill>
              <a:prstDash val="dash"/>
              <a:round/>
              <a:headEnd len="med" w="med" type="triangle"/>
              <a:tailEnd len="med" w="med" type="none"/>
            </a:ln>
          </p:spPr>
        </p:cxnSp>
      </p:grpSp>
      <p:cxnSp>
        <p:nvCxnSpPr>
          <p:cNvPr id="1788" name="Google Shape;1788;p68"/>
          <p:cNvCxnSpPr>
            <a:stCxn id="1783" idx="2"/>
            <a:endCxn id="1784" idx="2"/>
          </p:cNvCxnSpPr>
          <p:nvPr/>
        </p:nvCxnSpPr>
        <p:spPr>
          <a:xfrm flipH="1" rot="-5400000">
            <a:off x="5707500" y="1445725"/>
            <a:ext cx="600" cy="2271600"/>
          </a:xfrm>
          <a:prstGeom prst="curvedConnector3">
            <a:avLst>
              <a:gd fmla="val 58633335" name="adj1"/>
            </a:avLst>
          </a:prstGeom>
          <a:noFill/>
          <a:ln cap="flat" cmpd="sng" w="19050">
            <a:solidFill>
              <a:srgbClr val="0097A7"/>
            </a:solidFill>
            <a:prstDash val="dash"/>
            <a:round/>
            <a:headEnd len="med" w="med" type="triangle"/>
            <a:tailEnd len="med" w="med" type="none"/>
          </a:ln>
        </p:spPr>
      </p:cxnSp>
      <p:grpSp>
        <p:nvGrpSpPr>
          <p:cNvPr id="1789" name="Google Shape;1789;p68"/>
          <p:cNvGrpSpPr/>
          <p:nvPr/>
        </p:nvGrpSpPr>
        <p:grpSpPr>
          <a:xfrm>
            <a:off x="5378101" y="3061865"/>
            <a:ext cx="659407" cy="754942"/>
            <a:chOff x="3377851" y="3432665"/>
            <a:chExt cx="659407" cy="754942"/>
          </a:xfrm>
        </p:grpSpPr>
        <p:sp>
          <p:nvSpPr>
            <p:cNvPr id="1790" name="Google Shape;1790;p68"/>
            <p:cNvSpPr/>
            <p:nvPr/>
          </p:nvSpPr>
          <p:spPr>
            <a:xfrm>
              <a:off x="3377851" y="3661989"/>
              <a:ext cx="311087" cy="524032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8"/>
            <p:cNvSpPr/>
            <p:nvPr/>
          </p:nvSpPr>
          <p:spPr>
            <a:xfrm>
              <a:off x="3727976" y="3661989"/>
              <a:ext cx="309282" cy="525618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3861268" y="3728109"/>
              <a:ext cx="58664" cy="77428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3493375" y="3732408"/>
              <a:ext cx="56915" cy="74715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8"/>
            <p:cNvSpPr/>
            <p:nvPr/>
          </p:nvSpPr>
          <p:spPr>
            <a:xfrm rot="-1091466">
              <a:off x="3759658" y="3551413"/>
              <a:ext cx="22036" cy="33736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8"/>
            <p:cNvSpPr/>
            <p:nvPr/>
          </p:nvSpPr>
          <p:spPr>
            <a:xfrm rot="-1091466">
              <a:off x="3651881" y="3462321"/>
              <a:ext cx="241003" cy="223479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8"/>
            <p:cNvSpPr/>
            <p:nvPr/>
          </p:nvSpPr>
          <p:spPr>
            <a:xfrm>
              <a:off x="3664557" y="3778717"/>
              <a:ext cx="82447" cy="74827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8E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8"/>
            <p:cNvSpPr/>
            <p:nvPr/>
          </p:nvSpPr>
          <p:spPr>
            <a:xfrm>
              <a:off x="3564126" y="3732489"/>
              <a:ext cx="283309" cy="165236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8E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8" name="Google Shape;1798;p68"/>
          <p:cNvSpPr txBox="1"/>
          <p:nvPr>
            <p:ph idx="4294967295" type="body"/>
          </p:nvPr>
        </p:nvSpPr>
        <p:spPr>
          <a:xfrm>
            <a:off x="1837375" y="2933025"/>
            <a:ext cx="925800" cy="69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accent3"/>
                </a:solidFill>
              </a:rPr>
              <a:t>NLP</a:t>
            </a:r>
            <a:endParaRPr b="1" sz="2800">
              <a:solidFill>
                <a:schemeClr val="accent3"/>
              </a:solidFill>
            </a:endParaRPr>
          </a:p>
        </p:txBody>
      </p:sp>
      <p:sp>
        <p:nvSpPr>
          <p:cNvPr id="1799" name="Google Shape;1799;p68"/>
          <p:cNvSpPr txBox="1"/>
          <p:nvPr>
            <p:ph idx="4294967295" type="body"/>
          </p:nvPr>
        </p:nvSpPr>
        <p:spPr>
          <a:xfrm>
            <a:off x="3646975" y="842600"/>
            <a:ext cx="1850100" cy="54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accent2"/>
                </a:solidFill>
              </a:rPr>
              <a:t>Education</a:t>
            </a:r>
            <a:endParaRPr b="1" sz="2800">
              <a:solidFill>
                <a:schemeClr val="accent2"/>
              </a:solidFill>
            </a:endParaRPr>
          </a:p>
        </p:txBody>
      </p:sp>
      <p:sp>
        <p:nvSpPr>
          <p:cNvPr id="1800" name="Google Shape;1800;p68"/>
          <p:cNvSpPr txBox="1"/>
          <p:nvPr>
            <p:ph idx="4294967295" type="body"/>
          </p:nvPr>
        </p:nvSpPr>
        <p:spPr>
          <a:xfrm>
            <a:off x="3442700" y="3157350"/>
            <a:ext cx="925800" cy="69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accent3"/>
                </a:solidFill>
              </a:rPr>
              <a:t>TTS</a:t>
            </a:r>
            <a:endParaRPr b="1" sz="2800">
              <a:solidFill>
                <a:schemeClr val="accent3"/>
              </a:solidFill>
            </a:endParaRPr>
          </a:p>
        </p:txBody>
      </p:sp>
      <p:sp>
        <p:nvSpPr>
          <p:cNvPr id="1801" name="Google Shape;1801;p68"/>
          <p:cNvSpPr txBox="1"/>
          <p:nvPr>
            <p:ph idx="4294967295" type="body"/>
          </p:nvPr>
        </p:nvSpPr>
        <p:spPr>
          <a:xfrm>
            <a:off x="3807200" y="3629025"/>
            <a:ext cx="925800" cy="69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AIOT</a:t>
            </a:r>
            <a:endParaRPr sz="1900">
              <a:solidFill>
                <a:schemeClr val="accent3"/>
              </a:solidFill>
            </a:endParaRPr>
          </a:p>
        </p:txBody>
      </p:sp>
      <p:sp>
        <p:nvSpPr>
          <p:cNvPr id="1802" name="Google Shape;1802;p68"/>
          <p:cNvSpPr/>
          <p:nvPr/>
        </p:nvSpPr>
        <p:spPr>
          <a:xfrm rot="4167152">
            <a:off x="-91259" y="-281122"/>
            <a:ext cx="509748" cy="483249"/>
          </a:xfrm>
          <a:custGeom>
            <a:rect b="b" l="l" r="r" t="t"/>
            <a:pathLst>
              <a:path extrusionOk="0" h="15465" w="16313">
                <a:moveTo>
                  <a:pt x="7962" y="0"/>
                </a:moveTo>
                <a:cubicBezTo>
                  <a:pt x="5975" y="0"/>
                  <a:pt x="4021" y="683"/>
                  <a:pt x="2569" y="2155"/>
                </a:cubicBezTo>
                <a:cubicBezTo>
                  <a:pt x="1368" y="3423"/>
                  <a:pt x="568" y="5024"/>
                  <a:pt x="401" y="6792"/>
                </a:cubicBezTo>
                <a:cubicBezTo>
                  <a:pt x="1" y="10361"/>
                  <a:pt x="2436" y="13864"/>
                  <a:pt x="5805" y="14998"/>
                </a:cubicBezTo>
                <a:cubicBezTo>
                  <a:pt x="6805" y="15331"/>
                  <a:pt x="7906" y="15465"/>
                  <a:pt x="8940" y="15465"/>
                </a:cubicBezTo>
                <a:cubicBezTo>
                  <a:pt x="12076" y="15465"/>
                  <a:pt x="14311" y="13463"/>
                  <a:pt x="15412" y="10628"/>
                </a:cubicBezTo>
                <a:cubicBezTo>
                  <a:pt x="16145" y="8627"/>
                  <a:pt x="16312" y="6425"/>
                  <a:pt x="15345" y="4424"/>
                </a:cubicBezTo>
                <a:cubicBezTo>
                  <a:pt x="14644" y="2823"/>
                  <a:pt x="13243" y="1488"/>
                  <a:pt x="11642" y="788"/>
                </a:cubicBezTo>
                <a:cubicBezTo>
                  <a:pt x="10481" y="272"/>
                  <a:pt x="9215" y="0"/>
                  <a:pt x="79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68"/>
          <p:cNvSpPr/>
          <p:nvPr/>
        </p:nvSpPr>
        <p:spPr>
          <a:xfrm rot="4167152">
            <a:off x="-354661" y="322190"/>
            <a:ext cx="625427" cy="596179"/>
          </a:xfrm>
          <a:custGeom>
            <a:rect b="b" l="l" r="r" t="t"/>
            <a:pathLst>
              <a:path extrusionOk="0" h="19079" w="20015">
                <a:moveTo>
                  <a:pt x="9784" y="0"/>
                </a:moveTo>
                <a:cubicBezTo>
                  <a:pt x="7350" y="0"/>
                  <a:pt x="4957" y="839"/>
                  <a:pt x="3170" y="2667"/>
                </a:cubicBezTo>
                <a:cubicBezTo>
                  <a:pt x="1635" y="4235"/>
                  <a:pt x="668" y="6203"/>
                  <a:pt x="468" y="8371"/>
                </a:cubicBezTo>
                <a:cubicBezTo>
                  <a:pt x="1" y="12774"/>
                  <a:pt x="3003" y="17110"/>
                  <a:pt x="7139" y="18511"/>
                </a:cubicBezTo>
                <a:cubicBezTo>
                  <a:pt x="8373" y="18912"/>
                  <a:pt x="9708" y="19079"/>
                  <a:pt x="11009" y="19079"/>
                </a:cubicBezTo>
                <a:cubicBezTo>
                  <a:pt x="14811" y="19079"/>
                  <a:pt x="17647" y="16577"/>
                  <a:pt x="18948" y="13108"/>
                </a:cubicBezTo>
                <a:cubicBezTo>
                  <a:pt x="19848" y="10673"/>
                  <a:pt x="20015" y="7937"/>
                  <a:pt x="18981" y="5502"/>
                </a:cubicBezTo>
                <a:cubicBezTo>
                  <a:pt x="18080" y="3501"/>
                  <a:pt x="16346" y="1866"/>
                  <a:pt x="14378" y="999"/>
                </a:cubicBezTo>
                <a:cubicBezTo>
                  <a:pt x="12929" y="347"/>
                  <a:pt x="11348" y="0"/>
                  <a:pt x="97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68"/>
          <p:cNvSpPr/>
          <p:nvPr/>
        </p:nvSpPr>
        <p:spPr>
          <a:xfrm rot="4167152">
            <a:off x="509337" y="26957"/>
            <a:ext cx="308573" cy="292606"/>
          </a:xfrm>
          <a:custGeom>
            <a:rect b="b" l="l" r="r" t="t"/>
            <a:pathLst>
              <a:path extrusionOk="0" h="9364" w="9875">
                <a:moveTo>
                  <a:pt x="4808" y="0"/>
                </a:moveTo>
                <a:cubicBezTo>
                  <a:pt x="3593" y="0"/>
                  <a:pt x="2395" y="424"/>
                  <a:pt x="1535" y="1324"/>
                </a:cubicBezTo>
                <a:cubicBezTo>
                  <a:pt x="768" y="2058"/>
                  <a:pt x="334" y="3059"/>
                  <a:pt x="201" y="4126"/>
                </a:cubicBezTo>
                <a:cubicBezTo>
                  <a:pt x="0" y="6294"/>
                  <a:pt x="1435" y="8396"/>
                  <a:pt x="3503" y="9063"/>
                </a:cubicBezTo>
                <a:cubicBezTo>
                  <a:pt x="4103" y="9297"/>
                  <a:pt x="4770" y="9363"/>
                  <a:pt x="5404" y="9363"/>
                </a:cubicBezTo>
                <a:cubicBezTo>
                  <a:pt x="7272" y="9363"/>
                  <a:pt x="8707" y="8163"/>
                  <a:pt x="9340" y="6461"/>
                </a:cubicBezTo>
                <a:cubicBezTo>
                  <a:pt x="9774" y="5227"/>
                  <a:pt x="9874" y="3859"/>
                  <a:pt x="9274" y="2692"/>
                </a:cubicBezTo>
                <a:cubicBezTo>
                  <a:pt x="8873" y="1691"/>
                  <a:pt x="8006" y="891"/>
                  <a:pt x="7039" y="490"/>
                </a:cubicBezTo>
                <a:cubicBezTo>
                  <a:pt x="6343" y="168"/>
                  <a:pt x="5572" y="0"/>
                  <a:pt x="48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68"/>
          <p:cNvSpPr/>
          <p:nvPr/>
        </p:nvSpPr>
        <p:spPr>
          <a:xfrm rot="4167152">
            <a:off x="-434057" y="33393"/>
            <a:ext cx="228297" cy="218954"/>
          </a:xfrm>
          <a:custGeom>
            <a:rect b="b" l="l" r="r" t="t"/>
            <a:pathLst>
              <a:path extrusionOk="0" h="7007" w="7306">
                <a:moveTo>
                  <a:pt x="3615" y="0"/>
                </a:moveTo>
                <a:cubicBezTo>
                  <a:pt x="2712" y="0"/>
                  <a:pt x="1826" y="324"/>
                  <a:pt x="1168" y="1002"/>
                </a:cubicBezTo>
                <a:cubicBezTo>
                  <a:pt x="567" y="1536"/>
                  <a:pt x="234" y="2270"/>
                  <a:pt x="167" y="3071"/>
                </a:cubicBezTo>
                <a:cubicBezTo>
                  <a:pt x="0" y="4705"/>
                  <a:pt x="1068" y="6273"/>
                  <a:pt x="2602" y="6773"/>
                </a:cubicBezTo>
                <a:cubicBezTo>
                  <a:pt x="3069" y="6907"/>
                  <a:pt x="3569" y="7007"/>
                  <a:pt x="4036" y="7007"/>
                </a:cubicBezTo>
                <a:cubicBezTo>
                  <a:pt x="5437" y="7007"/>
                  <a:pt x="6438" y="6073"/>
                  <a:pt x="6938" y="4772"/>
                </a:cubicBezTo>
                <a:cubicBezTo>
                  <a:pt x="7272" y="3904"/>
                  <a:pt x="7305" y="2870"/>
                  <a:pt x="6938" y="2036"/>
                </a:cubicBezTo>
                <a:cubicBezTo>
                  <a:pt x="6672" y="1269"/>
                  <a:pt x="6004" y="702"/>
                  <a:pt x="5271" y="369"/>
                </a:cubicBezTo>
                <a:cubicBezTo>
                  <a:pt x="4746" y="126"/>
                  <a:pt x="4177" y="0"/>
                  <a:pt x="3615" y="0"/>
                </a:cubicBezTo>
                <a:close/>
              </a:path>
            </a:pathLst>
          </a:custGeom>
          <a:solidFill>
            <a:srgbClr val="FFB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68"/>
          <p:cNvSpPr/>
          <p:nvPr/>
        </p:nvSpPr>
        <p:spPr>
          <a:xfrm rot="4167152">
            <a:off x="324435" y="337650"/>
            <a:ext cx="149084" cy="142334"/>
          </a:xfrm>
          <a:custGeom>
            <a:rect b="b" l="l" r="r" t="t"/>
            <a:pathLst>
              <a:path extrusionOk="0" h="4555" w="4771">
                <a:moveTo>
                  <a:pt x="2371" y="1"/>
                </a:moveTo>
                <a:cubicBezTo>
                  <a:pt x="1784" y="1"/>
                  <a:pt x="1200" y="200"/>
                  <a:pt x="768" y="652"/>
                </a:cubicBezTo>
                <a:cubicBezTo>
                  <a:pt x="434" y="1019"/>
                  <a:pt x="201" y="1519"/>
                  <a:pt x="134" y="2020"/>
                </a:cubicBezTo>
                <a:cubicBezTo>
                  <a:pt x="0" y="3054"/>
                  <a:pt x="734" y="4088"/>
                  <a:pt x="1735" y="4421"/>
                </a:cubicBezTo>
                <a:cubicBezTo>
                  <a:pt x="2035" y="4522"/>
                  <a:pt x="2369" y="4555"/>
                  <a:pt x="2636" y="4555"/>
                </a:cubicBezTo>
                <a:cubicBezTo>
                  <a:pt x="3570" y="4555"/>
                  <a:pt x="4237" y="3988"/>
                  <a:pt x="4537" y="3154"/>
                </a:cubicBezTo>
                <a:cubicBezTo>
                  <a:pt x="4737" y="2553"/>
                  <a:pt x="4771" y="1886"/>
                  <a:pt x="4537" y="1319"/>
                </a:cubicBezTo>
                <a:cubicBezTo>
                  <a:pt x="4304" y="786"/>
                  <a:pt x="3903" y="419"/>
                  <a:pt x="3436" y="218"/>
                </a:cubicBezTo>
                <a:cubicBezTo>
                  <a:pt x="3104" y="78"/>
                  <a:pt x="2737" y="1"/>
                  <a:pt x="23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68"/>
          <p:cNvSpPr/>
          <p:nvPr/>
        </p:nvSpPr>
        <p:spPr>
          <a:xfrm rot="4167152">
            <a:off x="-633155" y="-524979"/>
            <a:ext cx="499342" cy="475000"/>
          </a:xfrm>
          <a:custGeom>
            <a:rect b="b" l="l" r="r" t="t"/>
            <a:pathLst>
              <a:path extrusionOk="0" h="15201" w="15980">
                <a:moveTo>
                  <a:pt x="7790" y="0"/>
                </a:moveTo>
                <a:cubicBezTo>
                  <a:pt x="5831" y="0"/>
                  <a:pt x="3911" y="675"/>
                  <a:pt x="2503" y="2124"/>
                </a:cubicBezTo>
                <a:cubicBezTo>
                  <a:pt x="1335" y="3392"/>
                  <a:pt x="535" y="4960"/>
                  <a:pt x="368" y="6661"/>
                </a:cubicBezTo>
                <a:cubicBezTo>
                  <a:pt x="1" y="10197"/>
                  <a:pt x="2369" y="13632"/>
                  <a:pt x="5672" y="14733"/>
                </a:cubicBezTo>
                <a:cubicBezTo>
                  <a:pt x="6672" y="15067"/>
                  <a:pt x="7706" y="15200"/>
                  <a:pt x="8774" y="15200"/>
                </a:cubicBezTo>
                <a:cubicBezTo>
                  <a:pt x="11843" y="15200"/>
                  <a:pt x="14044" y="13199"/>
                  <a:pt x="15112" y="10430"/>
                </a:cubicBezTo>
                <a:cubicBezTo>
                  <a:pt x="15846" y="8462"/>
                  <a:pt x="15979" y="6260"/>
                  <a:pt x="15112" y="4392"/>
                </a:cubicBezTo>
                <a:cubicBezTo>
                  <a:pt x="14378" y="2791"/>
                  <a:pt x="12977" y="1524"/>
                  <a:pt x="11442" y="790"/>
                </a:cubicBezTo>
                <a:cubicBezTo>
                  <a:pt x="10290" y="272"/>
                  <a:pt x="9032" y="0"/>
                  <a:pt x="7790" y="0"/>
                </a:cubicBezTo>
                <a:close/>
              </a:path>
            </a:pathLst>
          </a:custGeom>
          <a:solidFill>
            <a:srgbClr val="FFDC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68"/>
          <p:cNvSpPr/>
          <p:nvPr/>
        </p:nvSpPr>
        <p:spPr>
          <a:xfrm rot="4167152">
            <a:off x="432477" y="-373414"/>
            <a:ext cx="328385" cy="287512"/>
          </a:xfrm>
          <a:custGeom>
            <a:rect b="b" l="l" r="r" t="t"/>
            <a:pathLst>
              <a:path extrusionOk="0" h="9201" w="10509">
                <a:moveTo>
                  <a:pt x="6633" y="0"/>
                </a:moveTo>
                <a:cubicBezTo>
                  <a:pt x="6529" y="0"/>
                  <a:pt x="6427" y="30"/>
                  <a:pt x="6339" y="93"/>
                </a:cubicBezTo>
                <a:cubicBezTo>
                  <a:pt x="5938" y="393"/>
                  <a:pt x="5538" y="593"/>
                  <a:pt x="5204" y="927"/>
                </a:cubicBezTo>
                <a:cubicBezTo>
                  <a:pt x="4871" y="1260"/>
                  <a:pt x="4537" y="1561"/>
                  <a:pt x="4204" y="1828"/>
                </a:cubicBezTo>
                <a:cubicBezTo>
                  <a:pt x="3503" y="2461"/>
                  <a:pt x="2836" y="3095"/>
                  <a:pt x="2169" y="3729"/>
                </a:cubicBezTo>
                <a:cubicBezTo>
                  <a:pt x="1869" y="3996"/>
                  <a:pt x="1535" y="4296"/>
                  <a:pt x="1235" y="4596"/>
                </a:cubicBezTo>
                <a:cubicBezTo>
                  <a:pt x="901" y="4963"/>
                  <a:pt x="401" y="5297"/>
                  <a:pt x="268" y="5797"/>
                </a:cubicBezTo>
                <a:cubicBezTo>
                  <a:pt x="1" y="6831"/>
                  <a:pt x="1101" y="7632"/>
                  <a:pt x="1869" y="8165"/>
                </a:cubicBezTo>
                <a:cubicBezTo>
                  <a:pt x="2791" y="8831"/>
                  <a:pt x="3783" y="9200"/>
                  <a:pt x="4769" y="9200"/>
                </a:cubicBezTo>
                <a:cubicBezTo>
                  <a:pt x="5709" y="9200"/>
                  <a:pt x="6643" y="8865"/>
                  <a:pt x="7506" y="8132"/>
                </a:cubicBezTo>
                <a:cubicBezTo>
                  <a:pt x="9908" y="6097"/>
                  <a:pt x="10508" y="2128"/>
                  <a:pt x="7406" y="326"/>
                </a:cubicBezTo>
                <a:cubicBezTo>
                  <a:pt x="7273" y="260"/>
                  <a:pt x="7206" y="260"/>
                  <a:pt x="7106" y="226"/>
                </a:cubicBezTo>
                <a:cubicBezTo>
                  <a:pt x="6981" y="81"/>
                  <a:pt x="6805" y="0"/>
                  <a:pt x="6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68"/>
          <p:cNvSpPr txBox="1"/>
          <p:nvPr>
            <p:ph idx="4294967295" type="body"/>
          </p:nvPr>
        </p:nvSpPr>
        <p:spPr>
          <a:xfrm>
            <a:off x="1563625" y="3489400"/>
            <a:ext cx="1087500" cy="69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Markov</a:t>
            </a:r>
            <a:endParaRPr sz="1900">
              <a:solidFill>
                <a:schemeClr val="accent3"/>
              </a:solidFill>
            </a:endParaRPr>
          </a:p>
        </p:txBody>
      </p:sp>
      <p:sp>
        <p:nvSpPr>
          <p:cNvPr id="1810" name="Google Shape;1810;p68"/>
          <p:cNvSpPr txBox="1"/>
          <p:nvPr>
            <p:ph idx="4294967295" type="body"/>
          </p:nvPr>
        </p:nvSpPr>
        <p:spPr>
          <a:xfrm>
            <a:off x="1102750" y="3094188"/>
            <a:ext cx="1087500" cy="69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Bert</a:t>
            </a:r>
            <a:endParaRPr sz="1900">
              <a:solidFill>
                <a:schemeClr val="accent3"/>
              </a:solidFill>
            </a:endParaRPr>
          </a:p>
        </p:txBody>
      </p:sp>
      <p:sp>
        <p:nvSpPr>
          <p:cNvPr id="1811" name="Google Shape;1811;p68"/>
          <p:cNvSpPr txBox="1"/>
          <p:nvPr>
            <p:ph idx="4294967295" type="body"/>
          </p:nvPr>
        </p:nvSpPr>
        <p:spPr>
          <a:xfrm>
            <a:off x="4434325" y="4122038"/>
            <a:ext cx="37548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+"/>
            </a:pPr>
            <a:r>
              <a:rPr b="1" lang="en" sz="2800">
                <a:solidFill>
                  <a:schemeClr val="dk1"/>
                </a:solidFill>
                <a:highlight>
                  <a:srgbClr val="FFE599"/>
                </a:highlight>
              </a:rPr>
              <a:t>Domain Knowledge</a:t>
            </a:r>
            <a:endParaRPr b="1" sz="2800">
              <a:solidFill>
                <a:srgbClr val="FF5A54"/>
              </a:solidFill>
              <a:highlight>
                <a:srgbClr val="FFE599"/>
              </a:highlight>
            </a:endParaRPr>
          </a:p>
        </p:txBody>
      </p:sp>
      <p:sp>
        <p:nvSpPr>
          <p:cNvPr id="1812" name="Google Shape;1812;p68"/>
          <p:cNvSpPr txBox="1"/>
          <p:nvPr/>
        </p:nvSpPr>
        <p:spPr>
          <a:xfrm>
            <a:off x="6492500" y="672875"/>
            <a:ext cx="2877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Conclusion &amp; Prospect</a:t>
            </a:r>
            <a:endParaRPr b="1" sz="18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grpSp>
        <p:nvGrpSpPr>
          <p:cNvPr id="1813" name="Google Shape;1813;p68"/>
          <p:cNvGrpSpPr/>
          <p:nvPr/>
        </p:nvGrpSpPr>
        <p:grpSpPr>
          <a:xfrm rot="-1035558">
            <a:off x="-125985" y="3925858"/>
            <a:ext cx="1005679" cy="1666670"/>
            <a:chOff x="749313" y="2832300"/>
            <a:chExt cx="1284466" cy="2128432"/>
          </a:xfrm>
        </p:grpSpPr>
        <p:sp>
          <p:nvSpPr>
            <p:cNvPr id="1814" name="Google Shape;1814;p68"/>
            <p:cNvSpPr/>
            <p:nvPr/>
          </p:nvSpPr>
          <p:spPr>
            <a:xfrm>
              <a:off x="1321382" y="3826325"/>
              <a:ext cx="712397" cy="671336"/>
            </a:xfrm>
            <a:custGeom>
              <a:rect b="b" l="l" r="r" t="t"/>
              <a:pathLst>
                <a:path extrusionOk="0" h="29451" w="30823">
                  <a:moveTo>
                    <a:pt x="15052" y="0"/>
                  </a:moveTo>
                  <a:cubicBezTo>
                    <a:pt x="11278" y="0"/>
                    <a:pt x="7567" y="1302"/>
                    <a:pt x="4838" y="4132"/>
                  </a:cubicBezTo>
                  <a:cubicBezTo>
                    <a:pt x="2569" y="6534"/>
                    <a:pt x="1068" y="9603"/>
                    <a:pt x="735" y="12939"/>
                  </a:cubicBezTo>
                  <a:cubicBezTo>
                    <a:pt x="1" y="19710"/>
                    <a:pt x="4604" y="26382"/>
                    <a:pt x="10975" y="28517"/>
                  </a:cubicBezTo>
                  <a:cubicBezTo>
                    <a:pt x="12910" y="29184"/>
                    <a:pt x="14945" y="29451"/>
                    <a:pt x="16946" y="29451"/>
                  </a:cubicBezTo>
                  <a:cubicBezTo>
                    <a:pt x="16972" y="29451"/>
                    <a:pt x="16997" y="29451"/>
                    <a:pt x="17022" y="29451"/>
                  </a:cubicBezTo>
                  <a:cubicBezTo>
                    <a:pt x="22855" y="29451"/>
                    <a:pt x="27162" y="25625"/>
                    <a:pt x="29155" y="20277"/>
                  </a:cubicBezTo>
                  <a:cubicBezTo>
                    <a:pt x="30589" y="16475"/>
                    <a:pt x="30823" y="12272"/>
                    <a:pt x="29222" y="8469"/>
                  </a:cubicBezTo>
                  <a:cubicBezTo>
                    <a:pt x="27821" y="5367"/>
                    <a:pt x="25152" y="2932"/>
                    <a:pt x="22117" y="1531"/>
                  </a:cubicBezTo>
                  <a:cubicBezTo>
                    <a:pt x="19895" y="530"/>
                    <a:pt x="17461" y="0"/>
                    <a:pt x="15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778625" y="3926850"/>
              <a:ext cx="928169" cy="1019451"/>
            </a:xfrm>
            <a:custGeom>
              <a:rect b="b" l="l" r="r" t="t"/>
              <a:pathLst>
                <a:path extrusionOk="0" h="44247" w="39729">
                  <a:moveTo>
                    <a:pt x="2503" y="0"/>
                  </a:moveTo>
                  <a:cubicBezTo>
                    <a:pt x="1425" y="0"/>
                    <a:pt x="1297" y="411"/>
                    <a:pt x="1168" y="1080"/>
                  </a:cubicBezTo>
                  <a:cubicBezTo>
                    <a:pt x="1" y="9386"/>
                    <a:pt x="1535" y="18092"/>
                    <a:pt x="5605" y="25431"/>
                  </a:cubicBezTo>
                  <a:cubicBezTo>
                    <a:pt x="9741" y="32836"/>
                    <a:pt x="16412" y="38574"/>
                    <a:pt x="24385" y="41509"/>
                  </a:cubicBezTo>
                  <a:cubicBezTo>
                    <a:pt x="26553" y="42310"/>
                    <a:pt x="28788" y="42910"/>
                    <a:pt x="31089" y="43277"/>
                  </a:cubicBezTo>
                  <a:cubicBezTo>
                    <a:pt x="31590" y="43344"/>
                    <a:pt x="32090" y="43444"/>
                    <a:pt x="32590" y="43477"/>
                  </a:cubicBezTo>
                  <a:cubicBezTo>
                    <a:pt x="34092" y="43844"/>
                    <a:pt x="35626" y="44111"/>
                    <a:pt x="37194" y="44244"/>
                  </a:cubicBezTo>
                  <a:cubicBezTo>
                    <a:pt x="37217" y="44245"/>
                    <a:pt x="37241" y="44246"/>
                    <a:pt x="37264" y="44246"/>
                  </a:cubicBezTo>
                  <a:cubicBezTo>
                    <a:pt x="37938" y="44246"/>
                    <a:pt x="38564" y="43787"/>
                    <a:pt x="38628" y="43110"/>
                  </a:cubicBezTo>
                  <a:cubicBezTo>
                    <a:pt x="38762" y="41776"/>
                    <a:pt x="38928" y="40442"/>
                    <a:pt x="39095" y="39107"/>
                  </a:cubicBezTo>
                  <a:cubicBezTo>
                    <a:pt x="39195" y="38440"/>
                    <a:pt x="39262" y="37806"/>
                    <a:pt x="39362" y="37173"/>
                  </a:cubicBezTo>
                  <a:cubicBezTo>
                    <a:pt x="39395" y="36772"/>
                    <a:pt x="39462" y="36305"/>
                    <a:pt x="39529" y="35905"/>
                  </a:cubicBezTo>
                  <a:cubicBezTo>
                    <a:pt x="39729" y="35205"/>
                    <a:pt x="39462" y="34437"/>
                    <a:pt x="38695" y="34237"/>
                  </a:cubicBezTo>
                  <a:cubicBezTo>
                    <a:pt x="38528" y="34170"/>
                    <a:pt x="38361" y="34137"/>
                    <a:pt x="38128" y="34137"/>
                  </a:cubicBezTo>
                  <a:cubicBezTo>
                    <a:pt x="32590" y="33403"/>
                    <a:pt x="27353" y="30968"/>
                    <a:pt x="23217" y="27132"/>
                  </a:cubicBezTo>
                  <a:cubicBezTo>
                    <a:pt x="19047" y="23296"/>
                    <a:pt x="16212" y="18126"/>
                    <a:pt x="15111" y="12588"/>
                  </a:cubicBezTo>
                  <a:cubicBezTo>
                    <a:pt x="14511" y="9419"/>
                    <a:pt x="14411" y="6217"/>
                    <a:pt x="14911" y="2981"/>
                  </a:cubicBezTo>
                  <a:cubicBezTo>
                    <a:pt x="15011" y="2314"/>
                    <a:pt x="14444" y="1647"/>
                    <a:pt x="13777" y="1580"/>
                  </a:cubicBezTo>
                  <a:cubicBezTo>
                    <a:pt x="11876" y="1247"/>
                    <a:pt x="9908" y="947"/>
                    <a:pt x="7940" y="646"/>
                  </a:cubicBezTo>
                  <a:cubicBezTo>
                    <a:pt x="6972" y="480"/>
                    <a:pt x="6038" y="380"/>
                    <a:pt x="5071" y="246"/>
                  </a:cubicBezTo>
                  <a:cubicBezTo>
                    <a:pt x="4604" y="179"/>
                    <a:pt x="4204" y="113"/>
                    <a:pt x="3737" y="113"/>
                  </a:cubicBezTo>
                  <a:cubicBezTo>
                    <a:pt x="3225" y="36"/>
                    <a:pt x="282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1132122" y="2832300"/>
              <a:ext cx="130331" cy="159814"/>
            </a:xfrm>
            <a:custGeom>
              <a:rect b="b" l="l" r="r" t="t"/>
              <a:pathLst>
                <a:path extrusionOk="0" h="6845" w="5505">
                  <a:moveTo>
                    <a:pt x="3776" y="0"/>
                  </a:moveTo>
                  <a:cubicBezTo>
                    <a:pt x="3228" y="0"/>
                    <a:pt x="2708" y="267"/>
                    <a:pt x="2402" y="791"/>
                  </a:cubicBezTo>
                  <a:cubicBezTo>
                    <a:pt x="1702" y="1959"/>
                    <a:pt x="1001" y="3159"/>
                    <a:pt x="301" y="4327"/>
                  </a:cubicBezTo>
                  <a:cubicBezTo>
                    <a:pt x="67" y="4727"/>
                    <a:pt x="0" y="5228"/>
                    <a:pt x="134" y="5628"/>
                  </a:cubicBezTo>
                  <a:cubicBezTo>
                    <a:pt x="234" y="5995"/>
                    <a:pt x="534" y="6428"/>
                    <a:pt x="868" y="6629"/>
                  </a:cubicBezTo>
                  <a:cubicBezTo>
                    <a:pt x="1137" y="6774"/>
                    <a:pt x="1429" y="6845"/>
                    <a:pt x="1717" y="6845"/>
                  </a:cubicBezTo>
                  <a:cubicBezTo>
                    <a:pt x="2285" y="6845"/>
                    <a:pt x="2837" y="6571"/>
                    <a:pt x="3169" y="6062"/>
                  </a:cubicBezTo>
                  <a:cubicBezTo>
                    <a:pt x="3870" y="4827"/>
                    <a:pt x="4537" y="3626"/>
                    <a:pt x="5204" y="2459"/>
                  </a:cubicBezTo>
                  <a:cubicBezTo>
                    <a:pt x="5404" y="2092"/>
                    <a:pt x="5504" y="1592"/>
                    <a:pt x="5371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4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1535637" y="3037656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8" y="1"/>
                    <a:pt x="2714" y="268"/>
                    <a:pt x="2403" y="801"/>
                  </a:cubicBezTo>
                  <a:cubicBezTo>
                    <a:pt x="1702" y="1969"/>
                    <a:pt x="1002" y="3170"/>
                    <a:pt x="301" y="4337"/>
                  </a:cubicBezTo>
                  <a:cubicBezTo>
                    <a:pt x="68" y="4704"/>
                    <a:pt x="1" y="5205"/>
                    <a:pt x="134" y="5638"/>
                  </a:cubicBezTo>
                  <a:cubicBezTo>
                    <a:pt x="234" y="6005"/>
                    <a:pt x="535" y="6439"/>
                    <a:pt x="868" y="6639"/>
                  </a:cubicBezTo>
                  <a:cubicBezTo>
                    <a:pt x="1135" y="6772"/>
                    <a:pt x="1424" y="6839"/>
                    <a:pt x="1710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8" y="3637"/>
                    <a:pt x="5205" y="2469"/>
                  </a:cubicBezTo>
                  <a:cubicBezTo>
                    <a:pt x="5472" y="2036"/>
                    <a:pt x="5505" y="1602"/>
                    <a:pt x="5371" y="1168"/>
                  </a:cubicBezTo>
                  <a:cubicBezTo>
                    <a:pt x="5305" y="801"/>
                    <a:pt x="5005" y="368"/>
                    <a:pt x="4638" y="201"/>
                  </a:cubicBezTo>
                  <a:cubicBezTo>
                    <a:pt x="4371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1107644" y="3063758"/>
              <a:ext cx="130331" cy="159837"/>
            </a:xfrm>
            <a:custGeom>
              <a:rect b="b" l="l" r="r" t="t"/>
              <a:pathLst>
                <a:path extrusionOk="0" h="6846" w="5505">
                  <a:moveTo>
                    <a:pt x="3788" y="1"/>
                  </a:moveTo>
                  <a:cubicBezTo>
                    <a:pt x="3242" y="1"/>
                    <a:pt x="2712" y="275"/>
                    <a:pt x="2402" y="784"/>
                  </a:cubicBezTo>
                  <a:cubicBezTo>
                    <a:pt x="1702" y="1985"/>
                    <a:pt x="1001" y="3186"/>
                    <a:pt x="267" y="4353"/>
                  </a:cubicBezTo>
                  <a:cubicBezTo>
                    <a:pt x="67" y="4720"/>
                    <a:pt x="0" y="5221"/>
                    <a:pt x="100" y="5621"/>
                  </a:cubicBezTo>
                  <a:cubicBezTo>
                    <a:pt x="234" y="6021"/>
                    <a:pt x="534" y="6422"/>
                    <a:pt x="868" y="6622"/>
                  </a:cubicBezTo>
                  <a:cubicBezTo>
                    <a:pt x="1144" y="6771"/>
                    <a:pt x="1444" y="6846"/>
                    <a:pt x="1740" y="6846"/>
                  </a:cubicBezTo>
                  <a:cubicBezTo>
                    <a:pt x="2300" y="6846"/>
                    <a:pt x="2842" y="6579"/>
                    <a:pt x="3169" y="6055"/>
                  </a:cubicBezTo>
                  <a:cubicBezTo>
                    <a:pt x="3870" y="4854"/>
                    <a:pt x="4537" y="3620"/>
                    <a:pt x="5204" y="2452"/>
                  </a:cubicBezTo>
                  <a:cubicBezTo>
                    <a:pt x="5404" y="2052"/>
                    <a:pt x="5504" y="1585"/>
                    <a:pt x="5371" y="1184"/>
                  </a:cubicBezTo>
                  <a:cubicBezTo>
                    <a:pt x="5271" y="784"/>
                    <a:pt x="5004" y="384"/>
                    <a:pt x="4604" y="217"/>
                  </a:cubicBezTo>
                  <a:cubicBezTo>
                    <a:pt x="4346" y="71"/>
                    <a:pt x="4065" y="1"/>
                    <a:pt x="3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1305057" y="3197323"/>
              <a:ext cx="128745" cy="159674"/>
            </a:xfrm>
            <a:custGeom>
              <a:rect b="b" l="l" r="r" t="t"/>
              <a:pathLst>
                <a:path extrusionOk="0" h="6839" w="5438">
                  <a:moveTo>
                    <a:pt x="379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6"/>
                  </a:cubicBezTo>
                  <a:cubicBezTo>
                    <a:pt x="67" y="4703"/>
                    <a:pt x="1" y="5204"/>
                    <a:pt x="101" y="5637"/>
                  </a:cubicBezTo>
                  <a:cubicBezTo>
                    <a:pt x="234" y="6004"/>
                    <a:pt x="534" y="6438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1"/>
                    <a:pt x="3170" y="6038"/>
                  </a:cubicBezTo>
                  <a:cubicBezTo>
                    <a:pt x="3870" y="4837"/>
                    <a:pt x="4537" y="3636"/>
                    <a:pt x="5204" y="2468"/>
                  </a:cubicBezTo>
                  <a:cubicBezTo>
                    <a:pt x="5405" y="2035"/>
                    <a:pt x="5438" y="1601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8"/>
            <p:cNvSpPr/>
            <p:nvPr/>
          </p:nvSpPr>
          <p:spPr>
            <a:xfrm>
              <a:off x="1523019" y="3283752"/>
              <a:ext cx="129526" cy="160024"/>
            </a:xfrm>
            <a:custGeom>
              <a:rect b="b" l="l" r="r" t="t"/>
              <a:pathLst>
                <a:path extrusionOk="0" h="6854" w="5471">
                  <a:moveTo>
                    <a:pt x="3805" y="1"/>
                  </a:moveTo>
                  <a:cubicBezTo>
                    <a:pt x="3247" y="1"/>
                    <a:pt x="2713" y="268"/>
                    <a:pt x="2402" y="801"/>
                  </a:cubicBezTo>
                  <a:cubicBezTo>
                    <a:pt x="1701" y="1969"/>
                    <a:pt x="1001" y="3170"/>
                    <a:pt x="300" y="4337"/>
                  </a:cubicBezTo>
                  <a:cubicBezTo>
                    <a:pt x="67" y="4704"/>
                    <a:pt x="0" y="5204"/>
                    <a:pt x="100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4" y="6783"/>
                    <a:pt x="1423" y="6854"/>
                    <a:pt x="1709" y="6854"/>
                  </a:cubicBezTo>
                  <a:cubicBezTo>
                    <a:pt x="2280" y="6854"/>
                    <a:pt x="2836" y="6572"/>
                    <a:pt x="3169" y="6038"/>
                  </a:cubicBezTo>
                  <a:cubicBezTo>
                    <a:pt x="3870" y="4837"/>
                    <a:pt x="4537" y="3637"/>
                    <a:pt x="5204" y="2469"/>
                  </a:cubicBezTo>
                  <a:cubicBezTo>
                    <a:pt x="5404" y="2069"/>
                    <a:pt x="5471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7"/>
                    <a:pt x="408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8"/>
            <p:cNvSpPr/>
            <p:nvPr/>
          </p:nvSpPr>
          <p:spPr>
            <a:xfrm>
              <a:off x="1087900" y="3356967"/>
              <a:ext cx="130331" cy="159674"/>
            </a:xfrm>
            <a:custGeom>
              <a:rect b="b" l="l" r="r" t="t"/>
              <a:pathLst>
                <a:path extrusionOk="0" h="6839" w="5505">
                  <a:moveTo>
                    <a:pt x="3796" y="0"/>
                  </a:moveTo>
                  <a:cubicBezTo>
                    <a:pt x="3247" y="0"/>
                    <a:pt x="2713" y="267"/>
                    <a:pt x="2402" y="801"/>
                  </a:cubicBezTo>
                  <a:cubicBezTo>
                    <a:pt x="1702" y="1968"/>
                    <a:pt x="1001" y="3169"/>
                    <a:pt x="267" y="4337"/>
                  </a:cubicBezTo>
                  <a:cubicBezTo>
                    <a:pt x="67" y="4704"/>
                    <a:pt x="0" y="5204"/>
                    <a:pt x="101" y="5638"/>
                  </a:cubicBezTo>
                  <a:cubicBezTo>
                    <a:pt x="234" y="6005"/>
                    <a:pt x="534" y="6438"/>
                    <a:pt x="868" y="6638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4" y="2035"/>
                    <a:pt x="5504" y="1535"/>
                    <a:pt x="5371" y="1168"/>
                  </a:cubicBezTo>
                  <a:cubicBezTo>
                    <a:pt x="5271" y="801"/>
                    <a:pt x="5004" y="367"/>
                    <a:pt x="4604" y="200"/>
                  </a:cubicBezTo>
                  <a:cubicBezTo>
                    <a:pt x="4348" y="67"/>
                    <a:pt x="4070" y="0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1305057" y="3465202"/>
              <a:ext cx="128745" cy="159697"/>
            </a:xfrm>
            <a:custGeom>
              <a:rect b="b" l="l" r="r" t="t"/>
              <a:pathLst>
                <a:path extrusionOk="0" h="6840" w="5438">
                  <a:moveTo>
                    <a:pt x="379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01" y="5638"/>
                  </a:cubicBezTo>
                  <a:cubicBezTo>
                    <a:pt x="234" y="6005"/>
                    <a:pt x="534" y="6406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438" y="1569"/>
                    <a:pt x="5371" y="1168"/>
                  </a:cubicBezTo>
                  <a:cubicBezTo>
                    <a:pt x="5271" y="802"/>
                    <a:pt x="5004" y="368"/>
                    <a:pt x="4604" y="201"/>
                  </a:cubicBezTo>
                  <a:cubicBezTo>
                    <a:pt x="4348" y="68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8"/>
            <p:cNvSpPr/>
            <p:nvPr/>
          </p:nvSpPr>
          <p:spPr>
            <a:xfrm>
              <a:off x="1326387" y="2928628"/>
              <a:ext cx="130331" cy="159697"/>
            </a:xfrm>
            <a:custGeom>
              <a:rect b="b" l="l" r="r" t="t"/>
              <a:pathLst>
                <a:path extrusionOk="0" h="6840" w="5505">
                  <a:moveTo>
                    <a:pt x="3807" y="1"/>
                  </a:moveTo>
                  <a:cubicBezTo>
                    <a:pt x="3251" y="1"/>
                    <a:pt x="2724" y="268"/>
                    <a:pt x="2435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100" y="4704"/>
                    <a:pt x="0" y="5205"/>
                    <a:pt x="134" y="5638"/>
                  </a:cubicBezTo>
                  <a:cubicBezTo>
                    <a:pt x="267" y="6005"/>
                    <a:pt x="534" y="6439"/>
                    <a:pt x="868" y="6639"/>
                  </a:cubicBezTo>
                  <a:cubicBezTo>
                    <a:pt x="1134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69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36"/>
                    <a:pt x="5504" y="1602"/>
                    <a:pt x="5371" y="1168"/>
                  </a:cubicBezTo>
                  <a:cubicBezTo>
                    <a:pt x="5304" y="801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8"/>
            <p:cNvSpPr/>
            <p:nvPr/>
          </p:nvSpPr>
          <p:spPr>
            <a:xfrm>
              <a:off x="1742543" y="3143813"/>
              <a:ext cx="131112" cy="159814"/>
            </a:xfrm>
            <a:custGeom>
              <a:rect b="b" l="l" r="r" t="t"/>
              <a:pathLst>
                <a:path extrusionOk="0" h="6845" w="5538">
                  <a:moveTo>
                    <a:pt x="3785" y="0"/>
                  </a:moveTo>
                  <a:cubicBezTo>
                    <a:pt x="3247" y="0"/>
                    <a:pt x="2741" y="267"/>
                    <a:pt x="2436" y="791"/>
                  </a:cubicBezTo>
                  <a:cubicBezTo>
                    <a:pt x="1735" y="1958"/>
                    <a:pt x="1001" y="3159"/>
                    <a:pt x="301" y="4327"/>
                  </a:cubicBezTo>
                  <a:cubicBezTo>
                    <a:pt x="101" y="4727"/>
                    <a:pt x="1" y="5227"/>
                    <a:pt x="134" y="5628"/>
                  </a:cubicBezTo>
                  <a:cubicBezTo>
                    <a:pt x="267" y="5995"/>
                    <a:pt x="568" y="6428"/>
                    <a:pt x="901" y="6628"/>
                  </a:cubicBezTo>
                  <a:cubicBezTo>
                    <a:pt x="1159" y="6774"/>
                    <a:pt x="1447" y="6845"/>
                    <a:pt x="1734" y="6845"/>
                  </a:cubicBezTo>
                  <a:cubicBezTo>
                    <a:pt x="2300" y="6845"/>
                    <a:pt x="2860" y="6571"/>
                    <a:pt x="3169" y="6061"/>
                  </a:cubicBezTo>
                  <a:cubicBezTo>
                    <a:pt x="3903" y="4827"/>
                    <a:pt x="4570" y="3626"/>
                    <a:pt x="5238" y="2459"/>
                  </a:cubicBezTo>
                  <a:cubicBezTo>
                    <a:pt x="5471" y="2059"/>
                    <a:pt x="5538" y="1592"/>
                    <a:pt x="5404" y="1158"/>
                  </a:cubicBezTo>
                  <a:cubicBezTo>
                    <a:pt x="5304" y="791"/>
                    <a:pt x="5004" y="391"/>
                    <a:pt x="4637" y="224"/>
                  </a:cubicBezTo>
                  <a:cubicBezTo>
                    <a:pt x="4361" y="74"/>
                    <a:pt x="4068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8"/>
            <p:cNvSpPr/>
            <p:nvPr/>
          </p:nvSpPr>
          <p:spPr>
            <a:xfrm>
              <a:off x="749313" y="3984696"/>
              <a:ext cx="993814" cy="976036"/>
            </a:xfrm>
            <a:custGeom>
              <a:rect b="b" l="l" r="r" t="t"/>
              <a:pathLst>
                <a:path extrusionOk="0" h="42818" w="42999">
                  <a:moveTo>
                    <a:pt x="34205" y="0"/>
                  </a:moveTo>
                  <a:cubicBezTo>
                    <a:pt x="31818" y="0"/>
                    <a:pt x="29485" y="871"/>
                    <a:pt x="27521" y="2221"/>
                  </a:cubicBezTo>
                  <a:cubicBezTo>
                    <a:pt x="25352" y="3722"/>
                    <a:pt x="23518" y="5824"/>
                    <a:pt x="22250" y="8159"/>
                  </a:cubicBezTo>
                  <a:cubicBezTo>
                    <a:pt x="20883" y="10694"/>
                    <a:pt x="20149" y="13496"/>
                    <a:pt x="19548" y="16265"/>
                  </a:cubicBezTo>
                  <a:cubicBezTo>
                    <a:pt x="18381" y="21735"/>
                    <a:pt x="18181" y="27673"/>
                    <a:pt x="15545" y="32743"/>
                  </a:cubicBezTo>
                  <a:cubicBezTo>
                    <a:pt x="14211" y="35378"/>
                    <a:pt x="12143" y="37880"/>
                    <a:pt x="9541" y="39348"/>
                  </a:cubicBezTo>
                  <a:cubicBezTo>
                    <a:pt x="8635" y="39866"/>
                    <a:pt x="7628" y="40203"/>
                    <a:pt x="6614" y="40203"/>
                  </a:cubicBezTo>
                  <a:cubicBezTo>
                    <a:pt x="6322" y="40203"/>
                    <a:pt x="6029" y="40175"/>
                    <a:pt x="5738" y="40115"/>
                  </a:cubicBezTo>
                  <a:cubicBezTo>
                    <a:pt x="4304" y="39815"/>
                    <a:pt x="3003" y="38981"/>
                    <a:pt x="1836" y="38114"/>
                  </a:cubicBezTo>
                  <a:cubicBezTo>
                    <a:pt x="1674" y="37998"/>
                    <a:pt x="1480" y="37947"/>
                    <a:pt x="1284" y="37947"/>
                  </a:cubicBezTo>
                  <a:cubicBezTo>
                    <a:pt x="912" y="37947"/>
                    <a:pt x="531" y="38130"/>
                    <a:pt x="335" y="38414"/>
                  </a:cubicBezTo>
                  <a:cubicBezTo>
                    <a:pt x="1" y="38881"/>
                    <a:pt x="1" y="39548"/>
                    <a:pt x="401" y="39948"/>
                  </a:cubicBezTo>
                  <a:cubicBezTo>
                    <a:pt x="2098" y="41704"/>
                    <a:pt x="4487" y="42817"/>
                    <a:pt x="6939" y="42817"/>
                  </a:cubicBezTo>
                  <a:cubicBezTo>
                    <a:pt x="7283" y="42817"/>
                    <a:pt x="7629" y="42796"/>
                    <a:pt x="7973" y="42750"/>
                  </a:cubicBezTo>
                  <a:cubicBezTo>
                    <a:pt x="9308" y="42550"/>
                    <a:pt x="10575" y="41950"/>
                    <a:pt x="11676" y="41149"/>
                  </a:cubicBezTo>
                  <a:cubicBezTo>
                    <a:pt x="12843" y="40382"/>
                    <a:pt x="13944" y="39448"/>
                    <a:pt x="14845" y="38414"/>
                  </a:cubicBezTo>
                  <a:cubicBezTo>
                    <a:pt x="16680" y="36379"/>
                    <a:pt x="18047" y="33977"/>
                    <a:pt x="19015" y="31442"/>
                  </a:cubicBezTo>
                  <a:cubicBezTo>
                    <a:pt x="19982" y="28874"/>
                    <a:pt x="20516" y="26139"/>
                    <a:pt x="20916" y="23437"/>
                  </a:cubicBezTo>
                  <a:cubicBezTo>
                    <a:pt x="21750" y="18233"/>
                    <a:pt x="22317" y="12762"/>
                    <a:pt x="25219" y="8259"/>
                  </a:cubicBezTo>
                  <a:cubicBezTo>
                    <a:pt x="26487" y="6358"/>
                    <a:pt x="28188" y="4790"/>
                    <a:pt x="30256" y="3756"/>
                  </a:cubicBezTo>
                  <a:cubicBezTo>
                    <a:pt x="31454" y="3167"/>
                    <a:pt x="32738" y="2850"/>
                    <a:pt x="34033" y="2850"/>
                  </a:cubicBezTo>
                  <a:cubicBezTo>
                    <a:pt x="34867" y="2850"/>
                    <a:pt x="35704" y="2981"/>
                    <a:pt x="36527" y="3255"/>
                  </a:cubicBezTo>
                  <a:cubicBezTo>
                    <a:pt x="36827" y="3356"/>
                    <a:pt x="37061" y="3522"/>
                    <a:pt x="37394" y="3689"/>
                  </a:cubicBezTo>
                  <a:cubicBezTo>
                    <a:pt x="37494" y="3722"/>
                    <a:pt x="37594" y="3789"/>
                    <a:pt x="37695" y="3889"/>
                  </a:cubicBezTo>
                  <a:cubicBezTo>
                    <a:pt x="37728" y="3923"/>
                    <a:pt x="37828" y="3956"/>
                    <a:pt x="37861" y="4023"/>
                  </a:cubicBezTo>
                  <a:lnTo>
                    <a:pt x="37928" y="4089"/>
                  </a:lnTo>
                  <a:cubicBezTo>
                    <a:pt x="38428" y="4590"/>
                    <a:pt x="38662" y="4790"/>
                    <a:pt x="38929" y="5257"/>
                  </a:cubicBezTo>
                  <a:cubicBezTo>
                    <a:pt x="38995" y="5357"/>
                    <a:pt x="39062" y="5457"/>
                    <a:pt x="39096" y="5557"/>
                  </a:cubicBezTo>
                  <a:cubicBezTo>
                    <a:pt x="39096" y="5590"/>
                    <a:pt x="39262" y="5924"/>
                    <a:pt x="39262" y="5924"/>
                  </a:cubicBezTo>
                  <a:lnTo>
                    <a:pt x="39529" y="6691"/>
                  </a:lnTo>
                  <a:cubicBezTo>
                    <a:pt x="39563" y="6791"/>
                    <a:pt x="39596" y="6958"/>
                    <a:pt x="39596" y="7092"/>
                  </a:cubicBezTo>
                  <a:lnTo>
                    <a:pt x="39663" y="7358"/>
                  </a:lnTo>
                  <a:cubicBezTo>
                    <a:pt x="39696" y="7625"/>
                    <a:pt x="39696" y="7892"/>
                    <a:pt x="39696" y="8192"/>
                  </a:cubicBezTo>
                  <a:cubicBezTo>
                    <a:pt x="39663" y="9093"/>
                    <a:pt x="39329" y="10027"/>
                    <a:pt x="38562" y="10694"/>
                  </a:cubicBezTo>
                  <a:lnTo>
                    <a:pt x="38428" y="10794"/>
                  </a:lnTo>
                  <a:cubicBezTo>
                    <a:pt x="38328" y="10894"/>
                    <a:pt x="38162" y="11028"/>
                    <a:pt x="38028" y="11061"/>
                  </a:cubicBezTo>
                  <a:cubicBezTo>
                    <a:pt x="37995" y="11094"/>
                    <a:pt x="37895" y="11094"/>
                    <a:pt x="37861" y="11128"/>
                  </a:cubicBezTo>
                  <a:cubicBezTo>
                    <a:pt x="37861" y="11128"/>
                    <a:pt x="37528" y="11228"/>
                    <a:pt x="37494" y="11261"/>
                  </a:cubicBezTo>
                  <a:cubicBezTo>
                    <a:pt x="37428" y="11261"/>
                    <a:pt x="37428" y="11261"/>
                    <a:pt x="37394" y="11295"/>
                  </a:cubicBezTo>
                  <a:lnTo>
                    <a:pt x="37094" y="11295"/>
                  </a:lnTo>
                  <a:cubicBezTo>
                    <a:pt x="37027" y="11295"/>
                    <a:pt x="36927" y="11261"/>
                    <a:pt x="36861" y="11261"/>
                  </a:cubicBezTo>
                  <a:cubicBezTo>
                    <a:pt x="36761" y="11261"/>
                    <a:pt x="36694" y="11228"/>
                    <a:pt x="36594" y="11228"/>
                  </a:cubicBezTo>
                  <a:cubicBezTo>
                    <a:pt x="36594" y="11228"/>
                    <a:pt x="36560" y="11228"/>
                    <a:pt x="36560" y="11195"/>
                  </a:cubicBezTo>
                  <a:cubicBezTo>
                    <a:pt x="36323" y="11070"/>
                    <a:pt x="36068" y="11006"/>
                    <a:pt x="35818" y="11006"/>
                  </a:cubicBezTo>
                  <a:cubicBezTo>
                    <a:pt x="35400" y="11006"/>
                    <a:pt x="34997" y="11185"/>
                    <a:pt x="34726" y="11561"/>
                  </a:cubicBezTo>
                  <a:cubicBezTo>
                    <a:pt x="34325" y="12095"/>
                    <a:pt x="34259" y="12962"/>
                    <a:pt x="34859" y="13429"/>
                  </a:cubicBezTo>
                  <a:cubicBezTo>
                    <a:pt x="35493" y="13963"/>
                    <a:pt x="36160" y="14297"/>
                    <a:pt x="36994" y="14363"/>
                  </a:cubicBezTo>
                  <a:cubicBezTo>
                    <a:pt x="37056" y="14367"/>
                    <a:pt x="37118" y="14369"/>
                    <a:pt x="37181" y="14369"/>
                  </a:cubicBezTo>
                  <a:cubicBezTo>
                    <a:pt x="37725" y="14369"/>
                    <a:pt x="38290" y="14243"/>
                    <a:pt x="38829" y="14063"/>
                  </a:cubicBezTo>
                  <a:cubicBezTo>
                    <a:pt x="40063" y="13563"/>
                    <a:pt x="41164" y="12629"/>
                    <a:pt x="41764" y="11461"/>
                  </a:cubicBezTo>
                  <a:cubicBezTo>
                    <a:pt x="42998" y="9160"/>
                    <a:pt x="42832" y="6324"/>
                    <a:pt x="41664" y="4056"/>
                  </a:cubicBezTo>
                  <a:cubicBezTo>
                    <a:pt x="40330" y="1488"/>
                    <a:pt x="37628" y="220"/>
                    <a:pt x="34826" y="20"/>
                  </a:cubicBezTo>
                  <a:cubicBezTo>
                    <a:pt x="34619" y="7"/>
                    <a:pt x="34412" y="0"/>
                    <a:pt x="34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6" name="Google Shape;1826;p68"/>
          <p:cNvSpPr txBox="1"/>
          <p:nvPr>
            <p:ph idx="4294967295" type="body"/>
          </p:nvPr>
        </p:nvSpPr>
        <p:spPr>
          <a:xfrm>
            <a:off x="2993888" y="3629025"/>
            <a:ext cx="925800" cy="69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HMI</a:t>
            </a:r>
            <a:endParaRPr sz="190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3"/>
          <p:cNvSpPr txBox="1"/>
          <p:nvPr>
            <p:ph type="title"/>
          </p:nvPr>
        </p:nvSpPr>
        <p:spPr>
          <a:xfrm>
            <a:off x="1297600" y="2396575"/>
            <a:ext cx="36054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8" name="Google Shape;578;p33"/>
          <p:cNvSpPr txBox="1"/>
          <p:nvPr>
            <p:ph idx="2" type="title"/>
          </p:nvPr>
        </p:nvSpPr>
        <p:spPr>
          <a:xfrm>
            <a:off x="1297600" y="1047425"/>
            <a:ext cx="31854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9" name="Google Shape;579;p33"/>
          <p:cNvSpPr/>
          <p:nvPr/>
        </p:nvSpPr>
        <p:spPr>
          <a:xfrm>
            <a:off x="5303780" y="3808475"/>
            <a:ext cx="2658479" cy="469096"/>
          </a:xfrm>
          <a:custGeom>
            <a:rect b="b" l="l" r="r" t="t"/>
            <a:pathLst>
              <a:path extrusionOk="0" h="11612" w="65808">
                <a:moveTo>
                  <a:pt x="61947" y="0"/>
                </a:moveTo>
                <a:lnTo>
                  <a:pt x="6293" y="365"/>
                </a:lnTo>
                <a:cubicBezTo>
                  <a:pt x="6293" y="365"/>
                  <a:pt x="1" y="5137"/>
                  <a:pt x="6019" y="11460"/>
                </a:cubicBezTo>
                <a:cubicBezTo>
                  <a:pt x="6110" y="11551"/>
                  <a:pt x="6232" y="11612"/>
                  <a:pt x="6384" y="11612"/>
                </a:cubicBezTo>
                <a:lnTo>
                  <a:pt x="61157" y="11308"/>
                </a:lnTo>
                <a:cubicBezTo>
                  <a:pt x="61157" y="11308"/>
                  <a:pt x="65807" y="6049"/>
                  <a:pt x="619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3"/>
          <p:cNvSpPr/>
          <p:nvPr/>
        </p:nvSpPr>
        <p:spPr>
          <a:xfrm>
            <a:off x="5565437" y="3829360"/>
            <a:ext cx="92026" cy="451886"/>
          </a:xfrm>
          <a:custGeom>
            <a:rect b="b" l="l" r="r" t="t"/>
            <a:pathLst>
              <a:path extrusionOk="0" h="11186" w="2278">
                <a:moveTo>
                  <a:pt x="1974" y="0"/>
                </a:moveTo>
                <a:cubicBezTo>
                  <a:pt x="1852" y="0"/>
                  <a:pt x="1791" y="31"/>
                  <a:pt x="1700" y="61"/>
                </a:cubicBezTo>
                <a:cubicBezTo>
                  <a:pt x="1396" y="213"/>
                  <a:pt x="1123" y="456"/>
                  <a:pt x="910" y="699"/>
                </a:cubicBezTo>
                <a:cubicBezTo>
                  <a:pt x="575" y="1125"/>
                  <a:pt x="423" y="1672"/>
                  <a:pt x="484" y="2189"/>
                </a:cubicBezTo>
                <a:cubicBezTo>
                  <a:pt x="592" y="2808"/>
                  <a:pt x="891" y="3356"/>
                  <a:pt x="1381" y="3706"/>
                </a:cubicBezTo>
                <a:lnTo>
                  <a:pt x="1381" y="3706"/>
                </a:lnTo>
                <a:cubicBezTo>
                  <a:pt x="550" y="3951"/>
                  <a:pt x="1" y="4706"/>
                  <a:pt x="28" y="5563"/>
                </a:cubicBezTo>
                <a:cubicBezTo>
                  <a:pt x="56" y="6308"/>
                  <a:pt x="534" y="6927"/>
                  <a:pt x="1191" y="7217"/>
                </a:cubicBezTo>
                <a:lnTo>
                  <a:pt x="1191" y="7217"/>
                </a:lnTo>
                <a:cubicBezTo>
                  <a:pt x="683" y="7647"/>
                  <a:pt x="360" y="8282"/>
                  <a:pt x="332" y="8967"/>
                </a:cubicBezTo>
                <a:cubicBezTo>
                  <a:pt x="332" y="9514"/>
                  <a:pt x="575" y="10091"/>
                  <a:pt x="940" y="10517"/>
                </a:cubicBezTo>
                <a:cubicBezTo>
                  <a:pt x="1183" y="10791"/>
                  <a:pt x="1518" y="11003"/>
                  <a:pt x="1852" y="11125"/>
                </a:cubicBezTo>
                <a:cubicBezTo>
                  <a:pt x="1974" y="11155"/>
                  <a:pt x="2034" y="11186"/>
                  <a:pt x="2156" y="11186"/>
                </a:cubicBezTo>
                <a:lnTo>
                  <a:pt x="2278" y="11186"/>
                </a:lnTo>
                <a:cubicBezTo>
                  <a:pt x="2278" y="11186"/>
                  <a:pt x="2126" y="11155"/>
                  <a:pt x="1974" y="11095"/>
                </a:cubicBezTo>
                <a:cubicBezTo>
                  <a:pt x="1670" y="10973"/>
                  <a:pt x="1366" y="10730"/>
                  <a:pt x="1123" y="10487"/>
                </a:cubicBezTo>
                <a:cubicBezTo>
                  <a:pt x="758" y="10061"/>
                  <a:pt x="575" y="9514"/>
                  <a:pt x="606" y="8997"/>
                </a:cubicBezTo>
                <a:cubicBezTo>
                  <a:pt x="636" y="8298"/>
                  <a:pt x="971" y="7660"/>
                  <a:pt x="1548" y="7295"/>
                </a:cubicBezTo>
                <a:lnTo>
                  <a:pt x="1700" y="7173"/>
                </a:lnTo>
                <a:lnTo>
                  <a:pt x="1518" y="7113"/>
                </a:lnTo>
                <a:cubicBezTo>
                  <a:pt x="849" y="6930"/>
                  <a:pt x="393" y="6414"/>
                  <a:pt x="302" y="5745"/>
                </a:cubicBezTo>
                <a:cubicBezTo>
                  <a:pt x="150" y="4833"/>
                  <a:pt x="788" y="4012"/>
                  <a:pt x="1700" y="3860"/>
                </a:cubicBezTo>
                <a:lnTo>
                  <a:pt x="1974" y="3830"/>
                </a:lnTo>
                <a:lnTo>
                  <a:pt x="1700" y="3678"/>
                </a:lnTo>
                <a:cubicBezTo>
                  <a:pt x="1123" y="3374"/>
                  <a:pt x="758" y="2827"/>
                  <a:pt x="667" y="2189"/>
                </a:cubicBezTo>
                <a:cubicBezTo>
                  <a:pt x="606" y="1702"/>
                  <a:pt x="727" y="1216"/>
                  <a:pt x="1031" y="790"/>
                </a:cubicBezTo>
                <a:cubicBezTo>
                  <a:pt x="1214" y="517"/>
                  <a:pt x="1427" y="274"/>
                  <a:pt x="1730" y="152"/>
                </a:cubicBezTo>
                <a:cubicBezTo>
                  <a:pt x="1943" y="31"/>
                  <a:pt x="2034" y="0"/>
                  <a:pt x="2034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3"/>
          <p:cNvSpPr/>
          <p:nvPr/>
        </p:nvSpPr>
        <p:spPr>
          <a:xfrm>
            <a:off x="5647607" y="4170723"/>
            <a:ext cx="116708" cy="48841"/>
          </a:xfrm>
          <a:custGeom>
            <a:rect b="b" l="l" r="r" t="t"/>
            <a:pathLst>
              <a:path extrusionOk="0" h="1209" w="2889">
                <a:moveTo>
                  <a:pt x="1034" y="0"/>
                </a:moveTo>
                <a:cubicBezTo>
                  <a:pt x="821" y="0"/>
                  <a:pt x="578" y="91"/>
                  <a:pt x="396" y="152"/>
                </a:cubicBezTo>
                <a:cubicBezTo>
                  <a:pt x="244" y="243"/>
                  <a:pt x="122" y="395"/>
                  <a:pt x="61" y="547"/>
                </a:cubicBezTo>
                <a:cubicBezTo>
                  <a:pt x="0" y="669"/>
                  <a:pt x="61" y="760"/>
                  <a:pt x="122" y="851"/>
                </a:cubicBezTo>
                <a:cubicBezTo>
                  <a:pt x="213" y="882"/>
                  <a:pt x="244" y="882"/>
                  <a:pt x="244" y="882"/>
                </a:cubicBezTo>
                <a:cubicBezTo>
                  <a:pt x="244" y="851"/>
                  <a:pt x="213" y="851"/>
                  <a:pt x="152" y="821"/>
                </a:cubicBezTo>
                <a:cubicBezTo>
                  <a:pt x="122" y="730"/>
                  <a:pt x="92" y="608"/>
                  <a:pt x="122" y="547"/>
                </a:cubicBezTo>
                <a:cubicBezTo>
                  <a:pt x="286" y="273"/>
                  <a:pt x="623" y="148"/>
                  <a:pt x="933" y="148"/>
                </a:cubicBezTo>
                <a:cubicBezTo>
                  <a:pt x="967" y="148"/>
                  <a:pt x="1001" y="149"/>
                  <a:pt x="1034" y="152"/>
                </a:cubicBezTo>
                <a:cubicBezTo>
                  <a:pt x="1307" y="152"/>
                  <a:pt x="1520" y="152"/>
                  <a:pt x="1794" y="213"/>
                </a:cubicBezTo>
                <a:cubicBezTo>
                  <a:pt x="1946" y="243"/>
                  <a:pt x="2067" y="243"/>
                  <a:pt x="2219" y="274"/>
                </a:cubicBezTo>
                <a:cubicBezTo>
                  <a:pt x="2371" y="304"/>
                  <a:pt x="2462" y="365"/>
                  <a:pt x="2584" y="426"/>
                </a:cubicBezTo>
                <a:cubicBezTo>
                  <a:pt x="2614" y="456"/>
                  <a:pt x="2675" y="456"/>
                  <a:pt x="2675" y="517"/>
                </a:cubicBezTo>
                <a:cubicBezTo>
                  <a:pt x="2736" y="578"/>
                  <a:pt x="2736" y="730"/>
                  <a:pt x="2614" y="821"/>
                </a:cubicBezTo>
                <a:cubicBezTo>
                  <a:pt x="2493" y="882"/>
                  <a:pt x="2341" y="973"/>
                  <a:pt x="2128" y="973"/>
                </a:cubicBezTo>
                <a:cubicBezTo>
                  <a:pt x="1794" y="1003"/>
                  <a:pt x="1490" y="1003"/>
                  <a:pt x="1155" y="1003"/>
                </a:cubicBezTo>
                <a:cubicBezTo>
                  <a:pt x="641" y="976"/>
                  <a:pt x="320" y="877"/>
                  <a:pt x="256" y="877"/>
                </a:cubicBezTo>
                <a:cubicBezTo>
                  <a:pt x="248" y="877"/>
                  <a:pt x="244" y="878"/>
                  <a:pt x="244" y="882"/>
                </a:cubicBezTo>
                <a:cubicBezTo>
                  <a:pt x="517" y="1034"/>
                  <a:pt x="821" y="1125"/>
                  <a:pt x="1095" y="1186"/>
                </a:cubicBezTo>
                <a:cubicBezTo>
                  <a:pt x="1277" y="1201"/>
                  <a:pt x="1452" y="1208"/>
                  <a:pt x="1623" y="1208"/>
                </a:cubicBezTo>
                <a:cubicBezTo>
                  <a:pt x="1794" y="1208"/>
                  <a:pt x="1961" y="1201"/>
                  <a:pt x="2128" y="1186"/>
                </a:cubicBezTo>
                <a:cubicBezTo>
                  <a:pt x="2371" y="1186"/>
                  <a:pt x="2554" y="1125"/>
                  <a:pt x="2736" y="1003"/>
                </a:cubicBezTo>
                <a:cubicBezTo>
                  <a:pt x="2858" y="912"/>
                  <a:pt x="2888" y="821"/>
                  <a:pt x="2888" y="669"/>
                </a:cubicBezTo>
                <a:cubicBezTo>
                  <a:pt x="2888" y="517"/>
                  <a:pt x="2827" y="395"/>
                  <a:pt x="2706" y="304"/>
                </a:cubicBezTo>
                <a:cubicBezTo>
                  <a:pt x="2554" y="213"/>
                  <a:pt x="2402" y="152"/>
                  <a:pt x="2250" y="122"/>
                </a:cubicBezTo>
                <a:cubicBezTo>
                  <a:pt x="2098" y="91"/>
                  <a:pt x="1976" y="61"/>
                  <a:pt x="1824" y="61"/>
                </a:cubicBezTo>
                <a:cubicBezTo>
                  <a:pt x="1581" y="0"/>
                  <a:pt x="1307" y="0"/>
                  <a:pt x="1034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3"/>
          <p:cNvSpPr/>
          <p:nvPr/>
        </p:nvSpPr>
        <p:spPr>
          <a:xfrm>
            <a:off x="5644577" y="4020887"/>
            <a:ext cx="113598" cy="48881"/>
          </a:xfrm>
          <a:custGeom>
            <a:rect b="b" l="l" r="r" t="t"/>
            <a:pathLst>
              <a:path extrusionOk="0" h="1210" w="2812">
                <a:moveTo>
                  <a:pt x="15" y="518"/>
                </a:moveTo>
                <a:cubicBezTo>
                  <a:pt x="3" y="553"/>
                  <a:pt x="0" y="592"/>
                  <a:pt x="3" y="631"/>
                </a:cubicBezTo>
                <a:lnTo>
                  <a:pt x="3" y="631"/>
                </a:lnTo>
                <a:cubicBezTo>
                  <a:pt x="2" y="594"/>
                  <a:pt x="5" y="556"/>
                  <a:pt x="15" y="518"/>
                </a:cubicBezTo>
                <a:close/>
                <a:moveTo>
                  <a:pt x="3" y="631"/>
                </a:moveTo>
                <a:lnTo>
                  <a:pt x="3" y="631"/>
                </a:lnTo>
                <a:cubicBezTo>
                  <a:pt x="5" y="669"/>
                  <a:pt x="12" y="704"/>
                  <a:pt x="23" y="736"/>
                </a:cubicBezTo>
                <a:lnTo>
                  <a:pt x="23" y="736"/>
                </a:lnTo>
                <a:cubicBezTo>
                  <a:pt x="13" y="704"/>
                  <a:pt x="6" y="668"/>
                  <a:pt x="3" y="631"/>
                </a:cubicBezTo>
                <a:close/>
                <a:moveTo>
                  <a:pt x="23" y="736"/>
                </a:moveTo>
                <a:lnTo>
                  <a:pt x="23" y="736"/>
                </a:lnTo>
                <a:cubicBezTo>
                  <a:pt x="30" y="757"/>
                  <a:pt x="37" y="776"/>
                  <a:pt x="45" y="791"/>
                </a:cubicBezTo>
                <a:cubicBezTo>
                  <a:pt x="53" y="799"/>
                  <a:pt x="60" y="806"/>
                  <a:pt x="67" y="812"/>
                </a:cubicBezTo>
                <a:lnTo>
                  <a:pt x="67" y="812"/>
                </a:lnTo>
                <a:cubicBezTo>
                  <a:pt x="49" y="792"/>
                  <a:pt x="34" y="766"/>
                  <a:pt x="23" y="736"/>
                </a:cubicBezTo>
                <a:close/>
                <a:moveTo>
                  <a:pt x="67" y="812"/>
                </a:moveTo>
                <a:lnTo>
                  <a:pt x="67" y="812"/>
                </a:lnTo>
                <a:cubicBezTo>
                  <a:pt x="70" y="816"/>
                  <a:pt x="73" y="819"/>
                  <a:pt x="75" y="822"/>
                </a:cubicBezTo>
                <a:cubicBezTo>
                  <a:pt x="136" y="882"/>
                  <a:pt x="167" y="882"/>
                  <a:pt x="167" y="882"/>
                </a:cubicBezTo>
                <a:cubicBezTo>
                  <a:pt x="167" y="882"/>
                  <a:pt x="141" y="882"/>
                  <a:pt x="67" y="812"/>
                </a:cubicBezTo>
                <a:close/>
                <a:moveTo>
                  <a:pt x="987" y="1"/>
                </a:moveTo>
                <a:cubicBezTo>
                  <a:pt x="775" y="1"/>
                  <a:pt x="531" y="31"/>
                  <a:pt x="349" y="153"/>
                </a:cubicBezTo>
                <a:cubicBezTo>
                  <a:pt x="197" y="214"/>
                  <a:pt x="75" y="366"/>
                  <a:pt x="15" y="518"/>
                </a:cubicBezTo>
                <a:cubicBezTo>
                  <a:pt x="175" y="250"/>
                  <a:pt x="501" y="147"/>
                  <a:pt x="804" y="147"/>
                </a:cubicBezTo>
                <a:cubicBezTo>
                  <a:pt x="846" y="147"/>
                  <a:pt x="887" y="149"/>
                  <a:pt x="927" y="153"/>
                </a:cubicBezTo>
                <a:cubicBezTo>
                  <a:pt x="1200" y="153"/>
                  <a:pt x="1413" y="153"/>
                  <a:pt x="1686" y="183"/>
                </a:cubicBezTo>
                <a:cubicBezTo>
                  <a:pt x="1838" y="214"/>
                  <a:pt x="1930" y="214"/>
                  <a:pt x="2112" y="274"/>
                </a:cubicBezTo>
                <a:cubicBezTo>
                  <a:pt x="2264" y="305"/>
                  <a:pt x="2355" y="335"/>
                  <a:pt x="2477" y="426"/>
                </a:cubicBezTo>
                <a:cubicBezTo>
                  <a:pt x="2629" y="518"/>
                  <a:pt x="2659" y="730"/>
                  <a:pt x="2507" y="791"/>
                </a:cubicBezTo>
                <a:cubicBezTo>
                  <a:pt x="2355" y="882"/>
                  <a:pt x="2203" y="943"/>
                  <a:pt x="2021" y="943"/>
                </a:cubicBezTo>
                <a:cubicBezTo>
                  <a:pt x="1686" y="973"/>
                  <a:pt x="1382" y="973"/>
                  <a:pt x="1048" y="973"/>
                </a:cubicBezTo>
                <a:cubicBezTo>
                  <a:pt x="744" y="943"/>
                  <a:pt x="440" y="913"/>
                  <a:pt x="167" y="882"/>
                </a:cubicBezTo>
                <a:lnTo>
                  <a:pt x="167" y="882"/>
                </a:lnTo>
                <a:cubicBezTo>
                  <a:pt x="410" y="1034"/>
                  <a:pt x="744" y="1125"/>
                  <a:pt x="1048" y="1186"/>
                </a:cubicBezTo>
                <a:cubicBezTo>
                  <a:pt x="1215" y="1201"/>
                  <a:pt x="1382" y="1209"/>
                  <a:pt x="1550" y="1209"/>
                </a:cubicBezTo>
                <a:cubicBezTo>
                  <a:pt x="1717" y="1209"/>
                  <a:pt x="1884" y="1201"/>
                  <a:pt x="2051" y="1186"/>
                </a:cubicBezTo>
                <a:cubicBezTo>
                  <a:pt x="2294" y="1186"/>
                  <a:pt x="2477" y="1095"/>
                  <a:pt x="2659" y="973"/>
                </a:cubicBezTo>
                <a:cubicBezTo>
                  <a:pt x="2750" y="913"/>
                  <a:pt x="2811" y="791"/>
                  <a:pt x="2811" y="639"/>
                </a:cubicBezTo>
                <a:cubicBezTo>
                  <a:pt x="2811" y="487"/>
                  <a:pt x="2750" y="366"/>
                  <a:pt x="2629" y="305"/>
                </a:cubicBezTo>
                <a:cubicBezTo>
                  <a:pt x="2477" y="183"/>
                  <a:pt x="2325" y="153"/>
                  <a:pt x="2173" y="122"/>
                </a:cubicBezTo>
                <a:cubicBezTo>
                  <a:pt x="2021" y="62"/>
                  <a:pt x="1899" y="31"/>
                  <a:pt x="1747" y="31"/>
                </a:cubicBezTo>
                <a:cubicBezTo>
                  <a:pt x="1504" y="1"/>
                  <a:pt x="1261" y="1"/>
                  <a:pt x="98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3"/>
          <p:cNvSpPr/>
          <p:nvPr/>
        </p:nvSpPr>
        <p:spPr>
          <a:xfrm>
            <a:off x="5645142" y="3876020"/>
            <a:ext cx="116708" cy="48841"/>
          </a:xfrm>
          <a:custGeom>
            <a:rect b="b" l="l" r="r" t="t"/>
            <a:pathLst>
              <a:path extrusionOk="0" h="1209" w="2889">
                <a:moveTo>
                  <a:pt x="1034" y="0"/>
                </a:moveTo>
                <a:cubicBezTo>
                  <a:pt x="791" y="0"/>
                  <a:pt x="578" y="91"/>
                  <a:pt x="365" y="152"/>
                </a:cubicBezTo>
                <a:cubicBezTo>
                  <a:pt x="213" y="243"/>
                  <a:pt x="122" y="395"/>
                  <a:pt x="31" y="547"/>
                </a:cubicBezTo>
                <a:cubicBezTo>
                  <a:pt x="1" y="638"/>
                  <a:pt x="31" y="760"/>
                  <a:pt x="122" y="851"/>
                </a:cubicBezTo>
                <a:cubicBezTo>
                  <a:pt x="183" y="882"/>
                  <a:pt x="213" y="882"/>
                  <a:pt x="213" y="882"/>
                </a:cubicBezTo>
                <a:cubicBezTo>
                  <a:pt x="213" y="882"/>
                  <a:pt x="213" y="851"/>
                  <a:pt x="153" y="821"/>
                </a:cubicBezTo>
                <a:cubicBezTo>
                  <a:pt x="122" y="730"/>
                  <a:pt x="61" y="608"/>
                  <a:pt x="122" y="547"/>
                </a:cubicBezTo>
                <a:cubicBezTo>
                  <a:pt x="287" y="273"/>
                  <a:pt x="599" y="148"/>
                  <a:pt x="926" y="148"/>
                </a:cubicBezTo>
                <a:cubicBezTo>
                  <a:pt x="962" y="148"/>
                  <a:pt x="998" y="149"/>
                  <a:pt x="1034" y="152"/>
                </a:cubicBezTo>
                <a:cubicBezTo>
                  <a:pt x="1277" y="152"/>
                  <a:pt x="1520" y="152"/>
                  <a:pt x="1794" y="213"/>
                </a:cubicBezTo>
                <a:cubicBezTo>
                  <a:pt x="1916" y="243"/>
                  <a:pt x="2037" y="243"/>
                  <a:pt x="2189" y="274"/>
                </a:cubicBezTo>
                <a:cubicBezTo>
                  <a:pt x="2341" y="304"/>
                  <a:pt x="2463" y="365"/>
                  <a:pt x="2584" y="426"/>
                </a:cubicBezTo>
                <a:cubicBezTo>
                  <a:pt x="2736" y="547"/>
                  <a:pt x="2767" y="730"/>
                  <a:pt x="2615" y="821"/>
                </a:cubicBezTo>
                <a:cubicBezTo>
                  <a:pt x="2463" y="882"/>
                  <a:pt x="2311" y="973"/>
                  <a:pt x="2128" y="973"/>
                </a:cubicBezTo>
                <a:cubicBezTo>
                  <a:pt x="1794" y="1003"/>
                  <a:pt x="1490" y="1003"/>
                  <a:pt x="1125" y="1003"/>
                </a:cubicBezTo>
                <a:lnTo>
                  <a:pt x="213" y="882"/>
                </a:lnTo>
                <a:lnTo>
                  <a:pt x="213" y="882"/>
                </a:lnTo>
                <a:cubicBezTo>
                  <a:pt x="487" y="1034"/>
                  <a:pt x="791" y="1155"/>
                  <a:pt x="1095" y="1186"/>
                </a:cubicBezTo>
                <a:cubicBezTo>
                  <a:pt x="1262" y="1201"/>
                  <a:pt x="1429" y="1208"/>
                  <a:pt x="1600" y="1208"/>
                </a:cubicBezTo>
                <a:cubicBezTo>
                  <a:pt x="1771" y="1208"/>
                  <a:pt x="1946" y="1201"/>
                  <a:pt x="2128" y="1186"/>
                </a:cubicBezTo>
                <a:cubicBezTo>
                  <a:pt x="2341" y="1186"/>
                  <a:pt x="2523" y="1094"/>
                  <a:pt x="2736" y="1003"/>
                </a:cubicBezTo>
                <a:cubicBezTo>
                  <a:pt x="2858" y="912"/>
                  <a:pt x="2888" y="790"/>
                  <a:pt x="2888" y="638"/>
                </a:cubicBezTo>
                <a:cubicBezTo>
                  <a:pt x="2888" y="517"/>
                  <a:pt x="2797" y="395"/>
                  <a:pt x="2675" y="304"/>
                </a:cubicBezTo>
                <a:cubicBezTo>
                  <a:pt x="2523" y="213"/>
                  <a:pt x="2402" y="152"/>
                  <a:pt x="2220" y="122"/>
                </a:cubicBezTo>
                <a:cubicBezTo>
                  <a:pt x="2098" y="91"/>
                  <a:pt x="1976" y="61"/>
                  <a:pt x="1824" y="61"/>
                </a:cubicBezTo>
                <a:cubicBezTo>
                  <a:pt x="1551" y="0"/>
                  <a:pt x="1277" y="0"/>
                  <a:pt x="1034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/>
          <p:nvPr/>
        </p:nvSpPr>
        <p:spPr>
          <a:xfrm>
            <a:off x="7642981" y="3814615"/>
            <a:ext cx="97722" cy="454351"/>
          </a:xfrm>
          <a:custGeom>
            <a:rect b="b" l="l" r="r" t="t"/>
            <a:pathLst>
              <a:path extrusionOk="0" h="11247" w="2419">
                <a:moveTo>
                  <a:pt x="0" y="0"/>
                </a:moveTo>
                <a:lnTo>
                  <a:pt x="365" y="122"/>
                </a:lnTo>
                <a:cubicBezTo>
                  <a:pt x="669" y="244"/>
                  <a:pt x="973" y="456"/>
                  <a:pt x="1186" y="730"/>
                </a:cubicBezTo>
                <a:cubicBezTo>
                  <a:pt x="1581" y="1155"/>
                  <a:pt x="1763" y="1672"/>
                  <a:pt x="1733" y="2219"/>
                </a:cubicBezTo>
                <a:cubicBezTo>
                  <a:pt x="1672" y="2888"/>
                  <a:pt x="1338" y="3557"/>
                  <a:pt x="760" y="3921"/>
                </a:cubicBezTo>
                <a:lnTo>
                  <a:pt x="608" y="4043"/>
                </a:lnTo>
                <a:lnTo>
                  <a:pt x="821" y="4073"/>
                </a:lnTo>
                <a:cubicBezTo>
                  <a:pt x="1490" y="4317"/>
                  <a:pt x="1976" y="4924"/>
                  <a:pt x="2037" y="5624"/>
                </a:cubicBezTo>
                <a:cubicBezTo>
                  <a:pt x="2037" y="6475"/>
                  <a:pt x="1459" y="7204"/>
                  <a:pt x="608" y="7356"/>
                </a:cubicBezTo>
                <a:lnTo>
                  <a:pt x="365" y="7387"/>
                </a:lnTo>
                <a:lnTo>
                  <a:pt x="578" y="7538"/>
                </a:lnTo>
                <a:cubicBezTo>
                  <a:pt x="609" y="7555"/>
                  <a:pt x="640" y="7572"/>
                  <a:pt x="671" y="7591"/>
                </a:cubicBezTo>
                <a:lnTo>
                  <a:pt x="671" y="7591"/>
                </a:lnTo>
                <a:lnTo>
                  <a:pt x="669" y="7599"/>
                </a:lnTo>
                <a:cubicBezTo>
                  <a:pt x="673" y="7599"/>
                  <a:pt x="678" y="7598"/>
                  <a:pt x="682" y="7598"/>
                </a:cubicBezTo>
                <a:lnTo>
                  <a:pt x="682" y="7598"/>
                </a:lnTo>
                <a:cubicBezTo>
                  <a:pt x="1199" y="7914"/>
                  <a:pt x="1526" y="8459"/>
                  <a:pt x="1611" y="9058"/>
                </a:cubicBezTo>
                <a:cubicBezTo>
                  <a:pt x="1672" y="9545"/>
                  <a:pt x="1581" y="10031"/>
                  <a:pt x="1277" y="10456"/>
                </a:cubicBezTo>
                <a:cubicBezTo>
                  <a:pt x="1064" y="10730"/>
                  <a:pt x="852" y="10943"/>
                  <a:pt x="548" y="11095"/>
                </a:cubicBezTo>
                <a:cubicBezTo>
                  <a:pt x="365" y="11216"/>
                  <a:pt x="244" y="11247"/>
                  <a:pt x="244" y="11247"/>
                </a:cubicBezTo>
                <a:lnTo>
                  <a:pt x="304" y="11247"/>
                </a:lnTo>
                <a:cubicBezTo>
                  <a:pt x="426" y="11247"/>
                  <a:pt x="517" y="11216"/>
                  <a:pt x="578" y="11186"/>
                </a:cubicBezTo>
                <a:cubicBezTo>
                  <a:pt x="1429" y="10791"/>
                  <a:pt x="1885" y="9970"/>
                  <a:pt x="1794" y="9058"/>
                </a:cubicBezTo>
                <a:cubicBezTo>
                  <a:pt x="1687" y="8444"/>
                  <a:pt x="1392" y="7900"/>
                  <a:pt x="910" y="7550"/>
                </a:cubicBezTo>
                <a:lnTo>
                  <a:pt x="910" y="7550"/>
                </a:lnTo>
                <a:cubicBezTo>
                  <a:pt x="1505" y="7385"/>
                  <a:pt x="2001" y="6910"/>
                  <a:pt x="2189" y="6292"/>
                </a:cubicBezTo>
                <a:cubicBezTo>
                  <a:pt x="2418" y="5347"/>
                  <a:pt x="1945" y="4347"/>
                  <a:pt x="1050" y="4006"/>
                </a:cubicBezTo>
                <a:lnTo>
                  <a:pt x="1050" y="4006"/>
                </a:lnTo>
                <a:cubicBezTo>
                  <a:pt x="1579" y="3600"/>
                  <a:pt x="1918" y="2951"/>
                  <a:pt x="1946" y="2250"/>
                </a:cubicBezTo>
                <a:cubicBezTo>
                  <a:pt x="1946" y="1277"/>
                  <a:pt x="1338" y="396"/>
                  <a:pt x="426" y="92"/>
                </a:cubicBezTo>
                <a:cubicBezTo>
                  <a:pt x="304" y="61"/>
                  <a:pt x="244" y="0"/>
                  <a:pt x="122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3"/>
          <p:cNvSpPr/>
          <p:nvPr/>
        </p:nvSpPr>
        <p:spPr>
          <a:xfrm>
            <a:off x="7534917" y="3876626"/>
            <a:ext cx="116708" cy="48517"/>
          </a:xfrm>
          <a:custGeom>
            <a:rect b="b" l="l" r="r" t="t"/>
            <a:pathLst>
              <a:path extrusionOk="0" h="1201" w="2889">
                <a:moveTo>
                  <a:pt x="1262" y="0"/>
                </a:moveTo>
                <a:cubicBezTo>
                  <a:pt x="1095" y="0"/>
                  <a:pt x="928" y="16"/>
                  <a:pt x="761" y="46"/>
                </a:cubicBezTo>
                <a:cubicBezTo>
                  <a:pt x="517" y="46"/>
                  <a:pt x="335" y="107"/>
                  <a:pt x="153" y="228"/>
                </a:cubicBezTo>
                <a:cubicBezTo>
                  <a:pt x="31" y="289"/>
                  <a:pt x="1" y="411"/>
                  <a:pt x="1" y="563"/>
                </a:cubicBezTo>
                <a:cubicBezTo>
                  <a:pt x="1" y="715"/>
                  <a:pt x="61" y="836"/>
                  <a:pt x="183" y="897"/>
                </a:cubicBezTo>
                <a:cubicBezTo>
                  <a:pt x="335" y="1019"/>
                  <a:pt x="487" y="1049"/>
                  <a:pt x="639" y="1110"/>
                </a:cubicBezTo>
                <a:cubicBezTo>
                  <a:pt x="791" y="1140"/>
                  <a:pt x="913" y="1171"/>
                  <a:pt x="1064" y="1171"/>
                </a:cubicBezTo>
                <a:cubicBezTo>
                  <a:pt x="1308" y="1201"/>
                  <a:pt x="1581" y="1201"/>
                  <a:pt x="1855" y="1201"/>
                </a:cubicBezTo>
                <a:cubicBezTo>
                  <a:pt x="2068" y="1201"/>
                  <a:pt x="2311" y="1140"/>
                  <a:pt x="2493" y="1049"/>
                </a:cubicBezTo>
                <a:cubicBezTo>
                  <a:pt x="2645" y="988"/>
                  <a:pt x="2767" y="836"/>
                  <a:pt x="2827" y="684"/>
                </a:cubicBezTo>
                <a:cubicBezTo>
                  <a:pt x="2888" y="563"/>
                  <a:pt x="2827" y="441"/>
                  <a:pt x="2767" y="380"/>
                </a:cubicBezTo>
                <a:cubicBezTo>
                  <a:pt x="2675" y="350"/>
                  <a:pt x="2645" y="350"/>
                  <a:pt x="2645" y="350"/>
                </a:cubicBezTo>
                <a:lnTo>
                  <a:pt x="2645" y="350"/>
                </a:lnTo>
                <a:cubicBezTo>
                  <a:pt x="2645" y="380"/>
                  <a:pt x="2675" y="380"/>
                  <a:pt x="2736" y="411"/>
                </a:cubicBezTo>
                <a:cubicBezTo>
                  <a:pt x="2767" y="502"/>
                  <a:pt x="2797" y="593"/>
                  <a:pt x="2767" y="684"/>
                </a:cubicBezTo>
                <a:cubicBezTo>
                  <a:pt x="2589" y="938"/>
                  <a:pt x="2306" y="1064"/>
                  <a:pt x="2024" y="1064"/>
                </a:cubicBezTo>
                <a:cubicBezTo>
                  <a:pt x="1967" y="1064"/>
                  <a:pt x="1911" y="1059"/>
                  <a:pt x="1855" y="1049"/>
                </a:cubicBezTo>
                <a:cubicBezTo>
                  <a:pt x="1581" y="1049"/>
                  <a:pt x="1338" y="1049"/>
                  <a:pt x="1095" y="1019"/>
                </a:cubicBezTo>
                <a:cubicBezTo>
                  <a:pt x="943" y="988"/>
                  <a:pt x="821" y="988"/>
                  <a:pt x="669" y="958"/>
                </a:cubicBezTo>
                <a:cubicBezTo>
                  <a:pt x="517" y="897"/>
                  <a:pt x="396" y="867"/>
                  <a:pt x="274" y="806"/>
                </a:cubicBezTo>
                <a:cubicBezTo>
                  <a:pt x="122" y="684"/>
                  <a:pt x="92" y="502"/>
                  <a:pt x="244" y="411"/>
                </a:cubicBezTo>
                <a:cubicBezTo>
                  <a:pt x="396" y="350"/>
                  <a:pt x="548" y="259"/>
                  <a:pt x="761" y="259"/>
                </a:cubicBezTo>
                <a:cubicBezTo>
                  <a:pt x="1095" y="228"/>
                  <a:pt x="1399" y="228"/>
                  <a:pt x="1733" y="228"/>
                </a:cubicBezTo>
                <a:lnTo>
                  <a:pt x="2645" y="350"/>
                </a:lnTo>
                <a:cubicBezTo>
                  <a:pt x="2432" y="198"/>
                  <a:pt x="2128" y="107"/>
                  <a:pt x="1764" y="46"/>
                </a:cubicBezTo>
                <a:cubicBezTo>
                  <a:pt x="1596" y="16"/>
                  <a:pt x="1429" y="0"/>
                  <a:pt x="1262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3"/>
          <p:cNvSpPr/>
          <p:nvPr/>
        </p:nvSpPr>
        <p:spPr>
          <a:xfrm>
            <a:off x="7541057" y="4027351"/>
            <a:ext cx="116708" cy="48841"/>
          </a:xfrm>
          <a:custGeom>
            <a:rect b="b" l="l" r="r" t="t"/>
            <a:pathLst>
              <a:path extrusionOk="0" h="1209" w="2889">
                <a:moveTo>
                  <a:pt x="1262" y="0"/>
                </a:moveTo>
                <a:cubicBezTo>
                  <a:pt x="1095" y="0"/>
                  <a:pt x="928" y="8"/>
                  <a:pt x="761" y="23"/>
                </a:cubicBezTo>
                <a:cubicBezTo>
                  <a:pt x="517" y="23"/>
                  <a:pt x="335" y="114"/>
                  <a:pt x="153" y="206"/>
                </a:cubicBezTo>
                <a:cubicBezTo>
                  <a:pt x="61" y="297"/>
                  <a:pt x="1" y="418"/>
                  <a:pt x="1" y="570"/>
                </a:cubicBezTo>
                <a:cubicBezTo>
                  <a:pt x="1" y="722"/>
                  <a:pt x="61" y="813"/>
                  <a:pt x="183" y="905"/>
                </a:cubicBezTo>
                <a:cubicBezTo>
                  <a:pt x="335" y="1026"/>
                  <a:pt x="487" y="1057"/>
                  <a:pt x="639" y="1087"/>
                </a:cubicBezTo>
                <a:cubicBezTo>
                  <a:pt x="791" y="1117"/>
                  <a:pt x="912" y="1178"/>
                  <a:pt x="1064" y="1178"/>
                </a:cubicBezTo>
                <a:cubicBezTo>
                  <a:pt x="1308" y="1209"/>
                  <a:pt x="1581" y="1209"/>
                  <a:pt x="1855" y="1209"/>
                </a:cubicBezTo>
                <a:cubicBezTo>
                  <a:pt x="2068" y="1209"/>
                  <a:pt x="2311" y="1117"/>
                  <a:pt x="2493" y="1057"/>
                </a:cubicBezTo>
                <a:cubicBezTo>
                  <a:pt x="2645" y="965"/>
                  <a:pt x="2767" y="813"/>
                  <a:pt x="2827" y="662"/>
                </a:cubicBezTo>
                <a:cubicBezTo>
                  <a:pt x="2888" y="570"/>
                  <a:pt x="2827" y="449"/>
                  <a:pt x="2767" y="358"/>
                </a:cubicBezTo>
                <a:cubicBezTo>
                  <a:pt x="2675" y="327"/>
                  <a:pt x="2645" y="327"/>
                  <a:pt x="2645" y="327"/>
                </a:cubicBezTo>
                <a:lnTo>
                  <a:pt x="2645" y="327"/>
                </a:lnTo>
                <a:lnTo>
                  <a:pt x="2736" y="418"/>
                </a:lnTo>
                <a:cubicBezTo>
                  <a:pt x="2767" y="479"/>
                  <a:pt x="2797" y="601"/>
                  <a:pt x="2767" y="662"/>
                </a:cubicBezTo>
                <a:cubicBezTo>
                  <a:pt x="2602" y="935"/>
                  <a:pt x="2265" y="1061"/>
                  <a:pt x="1956" y="1061"/>
                </a:cubicBezTo>
                <a:cubicBezTo>
                  <a:pt x="1922" y="1061"/>
                  <a:pt x="1888" y="1060"/>
                  <a:pt x="1855" y="1057"/>
                </a:cubicBezTo>
                <a:cubicBezTo>
                  <a:pt x="1581" y="1057"/>
                  <a:pt x="1338" y="1057"/>
                  <a:pt x="1095" y="1026"/>
                </a:cubicBezTo>
                <a:cubicBezTo>
                  <a:pt x="943" y="965"/>
                  <a:pt x="821" y="965"/>
                  <a:pt x="669" y="935"/>
                </a:cubicBezTo>
                <a:cubicBezTo>
                  <a:pt x="517" y="905"/>
                  <a:pt x="396" y="874"/>
                  <a:pt x="305" y="783"/>
                </a:cubicBezTo>
                <a:cubicBezTo>
                  <a:pt x="244" y="753"/>
                  <a:pt x="213" y="753"/>
                  <a:pt x="213" y="722"/>
                </a:cubicBezTo>
                <a:cubicBezTo>
                  <a:pt x="122" y="631"/>
                  <a:pt x="122" y="479"/>
                  <a:pt x="244" y="418"/>
                </a:cubicBezTo>
                <a:cubicBezTo>
                  <a:pt x="396" y="327"/>
                  <a:pt x="548" y="266"/>
                  <a:pt x="761" y="266"/>
                </a:cubicBezTo>
                <a:cubicBezTo>
                  <a:pt x="1095" y="206"/>
                  <a:pt x="1399" y="206"/>
                  <a:pt x="1733" y="206"/>
                </a:cubicBezTo>
                <a:cubicBezTo>
                  <a:pt x="2232" y="258"/>
                  <a:pt x="2549" y="333"/>
                  <a:pt x="2627" y="333"/>
                </a:cubicBezTo>
                <a:cubicBezTo>
                  <a:pt x="2639" y="333"/>
                  <a:pt x="2645" y="331"/>
                  <a:pt x="2645" y="327"/>
                </a:cubicBezTo>
                <a:cubicBezTo>
                  <a:pt x="2371" y="175"/>
                  <a:pt x="2068" y="54"/>
                  <a:pt x="1764" y="23"/>
                </a:cubicBezTo>
                <a:cubicBezTo>
                  <a:pt x="1596" y="8"/>
                  <a:pt x="1429" y="0"/>
                  <a:pt x="1262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7538593" y="4171329"/>
            <a:ext cx="115496" cy="48517"/>
          </a:xfrm>
          <a:custGeom>
            <a:rect b="b" l="l" r="r" t="t"/>
            <a:pathLst>
              <a:path extrusionOk="0" h="1201" w="2859">
                <a:moveTo>
                  <a:pt x="1764" y="228"/>
                </a:moveTo>
                <a:cubicBezTo>
                  <a:pt x="2278" y="255"/>
                  <a:pt x="2599" y="355"/>
                  <a:pt x="2642" y="355"/>
                </a:cubicBezTo>
                <a:cubicBezTo>
                  <a:pt x="2648" y="355"/>
                  <a:pt x="2649" y="353"/>
                  <a:pt x="2645" y="350"/>
                </a:cubicBezTo>
                <a:lnTo>
                  <a:pt x="2645" y="350"/>
                </a:lnTo>
                <a:lnTo>
                  <a:pt x="2706" y="411"/>
                </a:lnTo>
                <a:cubicBezTo>
                  <a:pt x="2736" y="502"/>
                  <a:pt x="2797" y="593"/>
                  <a:pt x="2736" y="684"/>
                </a:cubicBezTo>
                <a:cubicBezTo>
                  <a:pt x="2676" y="897"/>
                  <a:pt x="2281" y="1049"/>
                  <a:pt x="1825" y="1049"/>
                </a:cubicBezTo>
                <a:cubicBezTo>
                  <a:pt x="1581" y="1049"/>
                  <a:pt x="1338" y="1049"/>
                  <a:pt x="1065" y="1019"/>
                </a:cubicBezTo>
                <a:cubicBezTo>
                  <a:pt x="913" y="988"/>
                  <a:pt x="822" y="988"/>
                  <a:pt x="670" y="927"/>
                </a:cubicBezTo>
                <a:cubicBezTo>
                  <a:pt x="518" y="897"/>
                  <a:pt x="396" y="867"/>
                  <a:pt x="274" y="806"/>
                </a:cubicBezTo>
                <a:cubicBezTo>
                  <a:pt x="244" y="806"/>
                  <a:pt x="214" y="806"/>
                  <a:pt x="214" y="745"/>
                </a:cubicBezTo>
                <a:cubicBezTo>
                  <a:pt x="122" y="654"/>
                  <a:pt x="122" y="502"/>
                  <a:pt x="244" y="411"/>
                </a:cubicBezTo>
                <a:cubicBezTo>
                  <a:pt x="426" y="350"/>
                  <a:pt x="578" y="259"/>
                  <a:pt x="761" y="259"/>
                </a:cubicBezTo>
                <a:cubicBezTo>
                  <a:pt x="1125" y="228"/>
                  <a:pt x="1429" y="228"/>
                  <a:pt x="1764" y="228"/>
                </a:cubicBezTo>
                <a:close/>
                <a:moveTo>
                  <a:pt x="1289" y="0"/>
                </a:moveTo>
                <a:cubicBezTo>
                  <a:pt x="1118" y="0"/>
                  <a:pt x="943" y="15"/>
                  <a:pt x="761" y="46"/>
                </a:cubicBezTo>
                <a:cubicBezTo>
                  <a:pt x="548" y="46"/>
                  <a:pt x="366" y="107"/>
                  <a:pt x="153" y="228"/>
                </a:cubicBezTo>
                <a:cubicBezTo>
                  <a:pt x="62" y="289"/>
                  <a:pt x="1" y="411"/>
                  <a:pt x="1" y="563"/>
                </a:cubicBezTo>
                <a:cubicBezTo>
                  <a:pt x="1" y="715"/>
                  <a:pt x="92" y="836"/>
                  <a:pt x="214" y="897"/>
                </a:cubicBezTo>
                <a:cubicBezTo>
                  <a:pt x="366" y="1019"/>
                  <a:pt x="518" y="1049"/>
                  <a:pt x="670" y="1110"/>
                </a:cubicBezTo>
                <a:cubicBezTo>
                  <a:pt x="822" y="1140"/>
                  <a:pt x="913" y="1171"/>
                  <a:pt x="1065" y="1171"/>
                </a:cubicBezTo>
                <a:cubicBezTo>
                  <a:pt x="1338" y="1201"/>
                  <a:pt x="1581" y="1201"/>
                  <a:pt x="1825" y="1201"/>
                </a:cubicBezTo>
                <a:cubicBezTo>
                  <a:pt x="2068" y="1201"/>
                  <a:pt x="2281" y="1140"/>
                  <a:pt x="2493" y="1049"/>
                </a:cubicBezTo>
                <a:cubicBezTo>
                  <a:pt x="2645" y="988"/>
                  <a:pt x="2736" y="836"/>
                  <a:pt x="2828" y="684"/>
                </a:cubicBezTo>
                <a:cubicBezTo>
                  <a:pt x="2858" y="563"/>
                  <a:pt x="2828" y="441"/>
                  <a:pt x="2736" y="380"/>
                </a:cubicBezTo>
                <a:cubicBezTo>
                  <a:pt x="2676" y="350"/>
                  <a:pt x="2645" y="350"/>
                  <a:pt x="2645" y="350"/>
                </a:cubicBezTo>
                <a:lnTo>
                  <a:pt x="2645" y="350"/>
                </a:lnTo>
                <a:lnTo>
                  <a:pt x="2645" y="350"/>
                </a:lnTo>
                <a:cubicBezTo>
                  <a:pt x="2402" y="198"/>
                  <a:pt x="2098" y="76"/>
                  <a:pt x="1794" y="46"/>
                </a:cubicBezTo>
                <a:cubicBezTo>
                  <a:pt x="1627" y="15"/>
                  <a:pt x="1460" y="0"/>
                  <a:pt x="1289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6056514" y="4020887"/>
            <a:ext cx="1230387" cy="8645"/>
          </a:xfrm>
          <a:custGeom>
            <a:rect b="b" l="l" r="r" t="t"/>
            <a:pathLst>
              <a:path extrusionOk="0" h="214" w="30457">
                <a:moveTo>
                  <a:pt x="15228" y="1"/>
                </a:moveTo>
                <a:cubicBezTo>
                  <a:pt x="6809" y="1"/>
                  <a:pt x="0" y="31"/>
                  <a:pt x="0" y="122"/>
                </a:cubicBezTo>
                <a:cubicBezTo>
                  <a:pt x="0" y="183"/>
                  <a:pt x="6809" y="214"/>
                  <a:pt x="15228" y="214"/>
                </a:cubicBezTo>
                <a:cubicBezTo>
                  <a:pt x="23678" y="214"/>
                  <a:pt x="30457" y="153"/>
                  <a:pt x="30457" y="122"/>
                </a:cubicBezTo>
                <a:cubicBezTo>
                  <a:pt x="30457" y="31"/>
                  <a:pt x="23678" y="1"/>
                  <a:pt x="1522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6365922" y="4100713"/>
            <a:ext cx="577159" cy="8645"/>
          </a:xfrm>
          <a:custGeom>
            <a:rect b="b" l="l" r="r" t="t"/>
            <a:pathLst>
              <a:path extrusionOk="0" h="214" w="14287">
                <a:moveTo>
                  <a:pt x="7144" y="1"/>
                </a:moveTo>
                <a:cubicBezTo>
                  <a:pt x="3192" y="1"/>
                  <a:pt x="1" y="31"/>
                  <a:pt x="1" y="122"/>
                </a:cubicBezTo>
                <a:cubicBezTo>
                  <a:pt x="1" y="183"/>
                  <a:pt x="3192" y="213"/>
                  <a:pt x="7144" y="213"/>
                </a:cubicBezTo>
                <a:cubicBezTo>
                  <a:pt x="11095" y="213"/>
                  <a:pt x="14287" y="153"/>
                  <a:pt x="14287" y="122"/>
                </a:cubicBezTo>
                <a:cubicBezTo>
                  <a:pt x="14287" y="31"/>
                  <a:pt x="11095" y="1"/>
                  <a:pt x="7144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3"/>
          <p:cNvSpPr/>
          <p:nvPr/>
        </p:nvSpPr>
        <p:spPr>
          <a:xfrm>
            <a:off x="5650071" y="1917489"/>
            <a:ext cx="2446028" cy="433465"/>
          </a:xfrm>
          <a:custGeom>
            <a:rect b="b" l="l" r="r" t="t"/>
            <a:pathLst>
              <a:path extrusionOk="0" h="10730" w="60549">
                <a:moveTo>
                  <a:pt x="56992" y="0"/>
                </a:moveTo>
                <a:lnTo>
                  <a:pt x="5775" y="365"/>
                </a:lnTo>
                <a:cubicBezTo>
                  <a:pt x="5775" y="365"/>
                  <a:pt x="0" y="4772"/>
                  <a:pt x="5502" y="10578"/>
                </a:cubicBezTo>
                <a:cubicBezTo>
                  <a:pt x="5623" y="10699"/>
                  <a:pt x="5715" y="10730"/>
                  <a:pt x="5867" y="10730"/>
                </a:cubicBezTo>
                <a:lnTo>
                  <a:pt x="56263" y="10426"/>
                </a:lnTo>
                <a:cubicBezTo>
                  <a:pt x="56263" y="10426"/>
                  <a:pt x="60548" y="5593"/>
                  <a:pt x="569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6341401" y="2112732"/>
            <a:ext cx="1133392" cy="9857"/>
          </a:xfrm>
          <a:custGeom>
            <a:rect b="b" l="l" r="r" t="t"/>
            <a:pathLst>
              <a:path extrusionOk="0" h="244" w="28056">
                <a:moveTo>
                  <a:pt x="14012" y="0"/>
                </a:moveTo>
                <a:cubicBezTo>
                  <a:pt x="6262" y="0"/>
                  <a:pt x="0" y="31"/>
                  <a:pt x="0" y="122"/>
                </a:cubicBezTo>
                <a:cubicBezTo>
                  <a:pt x="0" y="182"/>
                  <a:pt x="6262" y="243"/>
                  <a:pt x="14012" y="243"/>
                </a:cubicBezTo>
                <a:cubicBezTo>
                  <a:pt x="21794" y="243"/>
                  <a:pt x="28055" y="152"/>
                  <a:pt x="28055" y="122"/>
                </a:cubicBezTo>
                <a:cubicBezTo>
                  <a:pt x="28055" y="31"/>
                  <a:pt x="21794" y="0"/>
                  <a:pt x="14012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6623823" y="2186378"/>
            <a:ext cx="534176" cy="9857"/>
          </a:xfrm>
          <a:custGeom>
            <a:rect b="b" l="l" r="r" t="t"/>
            <a:pathLst>
              <a:path extrusionOk="0" h="244" w="13223">
                <a:moveTo>
                  <a:pt x="6626" y="1"/>
                </a:moveTo>
                <a:cubicBezTo>
                  <a:pt x="2979" y="1"/>
                  <a:pt x="0" y="31"/>
                  <a:pt x="0" y="122"/>
                </a:cubicBezTo>
                <a:cubicBezTo>
                  <a:pt x="0" y="183"/>
                  <a:pt x="2979" y="244"/>
                  <a:pt x="6626" y="244"/>
                </a:cubicBezTo>
                <a:cubicBezTo>
                  <a:pt x="10274" y="244"/>
                  <a:pt x="13222" y="153"/>
                  <a:pt x="13222" y="122"/>
                </a:cubicBezTo>
                <a:cubicBezTo>
                  <a:pt x="13222" y="31"/>
                  <a:pt x="10274" y="1"/>
                  <a:pt x="6626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7677360" y="1911349"/>
            <a:ext cx="43023" cy="421184"/>
          </a:xfrm>
          <a:custGeom>
            <a:rect b="b" l="l" r="r" t="t"/>
            <a:pathLst>
              <a:path extrusionOk="0" h="10426" w="1065">
                <a:moveTo>
                  <a:pt x="31" y="0"/>
                </a:moveTo>
                <a:cubicBezTo>
                  <a:pt x="1" y="61"/>
                  <a:pt x="153" y="608"/>
                  <a:pt x="335" y="1520"/>
                </a:cubicBezTo>
                <a:cubicBezTo>
                  <a:pt x="791" y="3952"/>
                  <a:pt x="821" y="6474"/>
                  <a:pt x="426" y="8906"/>
                </a:cubicBezTo>
                <a:cubicBezTo>
                  <a:pt x="274" y="9848"/>
                  <a:pt x="122" y="10426"/>
                  <a:pt x="153" y="10426"/>
                </a:cubicBezTo>
                <a:cubicBezTo>
                  <a:pt x="183" y="10274"/>
                  <a:pt x="274" y="10122"/>
                  <a:pt x="304" y="10000"/>
                </a:cubicBezTo>
                <a:cubicBezTo>
                  <a:pt x="365" y="9727"/>
                  <a:pt x="456" y="9362"/>
                  <a:pt x="578" y="8906"/>
                </a:cubicBezTo>
                <a:cubicBezTo>
                  <a:pt x="1064" y="6474"/>
                  <a:pt x="1034" y="3921"/>
                  <a:pt x="487" y="1490"/>
                </a:cubicBezTo>
                <a:cubicBezTo>
                  <a:pt x="365" y="1003"/>
                  <a:pt x="274" y="669"/>
                  <a:pt x="183" y="395"/>
                </a:cubicBezTo>
                <a:cubicBezTo>
                  <a:pt x="153" y="274"/>
                  <a:pt x="122" y="122"/>
                  <a:pt x="3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/>
          <p:nvPr/>
        </p:nvSpPr>
        <p:spPr>
          <a:xfrm>
            <a:off x="7833296" y="1916237"/>
            <a:ext cx="60233" cy="423689"/>
          </a:xfrm>
          <a:custGeom>
            <a:rect b="b" l="l" r="r" t="t"/>
            <a:pathLst>
              <a:path extrusionOk="0" h="10488" w="1491">
                <a:moveTo>
                  <a:pt x="62" y="1"/>
                </a:moveTo>
                <a:cubicBezTo>
                  <a:pt x="1" y="1"/>
                  <a:pt x="305" y="548"/>
                  <a:pt x="670" y="1490"/>
                </a:cubicBezTo>
                <a:cubicBezTo>
                  <a:pt x="821" y="2068"/>
                  <a:pt x="973" y="2584"/>
                  <a:pt x="1065" y="3162"/>
                </a:cubicBezTo>
                <a:cubicBezTo>
                  <a:pt x="1186" y="3831"/>
                  <a:pt x="1277" y="4560"/>
                  <a:pt x="1277" y="5259"/>
                </a:cubicBezTo>
                <a:cubicBezTo>
                  <a:pt x="1277" y="5928"/>
                  <a:pt x="1217" y="6657"/>
                  <a:pt x="1125" y="7326"/>
                </a:cubicBezTo>
                <a:cubicBezTo>
                  <a:pt x="1004" y="7904"/>
                  <a:pt x="882" y="8481"/>
                  <a:pt x="700" y="8998"/>
                </a:cubicBezTo>
                <a:cubicBezTo>
                  <a:pt x="396" y="9910"/>
                  <a:pt x="122" y="10487"/>
                  <a:pt x="153" y="10487"/>
                </a:cubicBezTo>
                <a:cubicBezTo>
                  <a:pt x="274" y="10366"/>
                  <a:pt x="366" y="10244"/>
                  <a:pt x="396" y="10123"/>
                </a:cubicBezTo>
                <a:cubicBezTo>
                  <a:pt x="457" y="10001"/>
                  <a:pt x="578" y="9819"/>
                  <a:pt x="609" y="9667"/>
                </a:cubicBezTo>
                <a:cubicBezTo>
                  <a:pt x="670" y="9484"/>
                  <a:pt x="761" y="9271"/>
                  <a:pt x="852" y="9059"/>
                </a:cubicBezTo>
                <a:cubicBezTo>
                  <a:pt x="1034" y="8512"/>
                  <a:pt x="1186" y="7934"/>
                  <a:pt x="1308" y="7387"/>
                </a:cubicBezTo>
                <a:cubicBezTo>
                  <a:pt x="1429" y="6688"/>
                  <a:pt x="1490" y="5958"/>
                  <a:pt x="1490" y="5259"/>
                </a:cubicBezTo>
                <a:cubicBezTo>
                  <a:pt x="1460" y="4530"/>
                  <a:pt x="1429" y="3800"/>
                  <a:pt x="1247" y="3132"/>
                </a:cubicBezTo>
                <a:cubicBezTo>
                  <a:pt x="1156" y="2554"/>
                  <a:pt x="943" y="1977"/>
                  <a:pt x="761" y="1460"/>
                </a:cubicBezTo>
                <a:cubicBezTo>
                  <a:pt x="700" y="1217"/>
                  <a:pt x="578" y="1034"/>
                  <a:pt x="487" y="852"/>
                </a:cubicBezTo>
                <a:lnTo>
                  <a:pt x="274" y="396"/>
                </a:lnTo>
                <a:cubicBezTo>
                  <a:pt x="214" y="244"/>
                  <a:pt x="122" y="122"/>
                  <a:pt x="6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3"/>
          <p:cNvSpPr/>
          <p:nvPr/>
        </p:nvSpPr>
        <p:spPr>
          <a:xfrm>
            <a:off x="6143693" y="1934658"/>
            <a:ext cx="67585" cy="399127"/>
          </a:xfrm>
          <a:custGeom>
            <a:rect b="b" l="l" r="r" t="t"/>
            <a:pathLst>
              <a:path extrusionOk="0" h="9880" w="1673">
                <a:moveTo>
                  <a:pt x="1642" y="1"/>
                </a:moveTo>
                <a:lnTo>
                  <a:pt x="1399" y="335"/>
                </a:lnTo>
                <a:cubicBezTo>
                  <a:pt x="1307" y="487"/>
                  <a:pt x="1216" y="609"/>
                  <a:pt x="1155" y="761"/>
                </a:cubicBezTo>
                <a:cubicBezTo>
                  <a:pt x="1034" y="913"/>
                  <a:pt x="912" y="1095"/>
                  <a:pt x="851" y="1338"/>
                </a:cubicBezTo>
                <a:cubicBezTo>
                  <a:pt x="608" y="1824"/>
                  <a:pt x="426" y="2372"/>
                  <a:pt x="304" y="2888"/>
                </a:cubicBezTo>
                <a:cubicBezTo>
                  <a:pt x="0" y="4226"/>
                  <a:pt x="0" y="5624"/>
                  <a:pt x="274" y="6961"/>
                </a:cubicBezTo>
                <a:cubicBezTo>
                  <a:pt x="395" y="7539"/>
                  <a:pt x="547" y="8056"/>
                  <a:pt x="760" y="8542"/>
                </a:cubicBezTo>
                <a:cubicBezTo>
                  <a:pt x="851" y="8755"/>
                  <a:pt x="912" y="8937"/>
                  <a:pt x="1034" y="9119"/>
                </a:cubicBezTo>
                <a:cubicBezTo>
                  <a:pt x="1095" y="9271"/>
                  <a:pt x="1186" y="9393"/>
                  <a:pt x="1247" y="9545"/>
                </a:cubicBezTo>
                <a:lnTo>
                  <a:pt x="1490" y="9879"/>
                </a:lnTo>
                <a:cubicBezTo>
                  <a:pt x="1520" y="9879"/>
                  <a:pt x="1216" y="9393"/>
                  <a:pt x="912" y="8451"/>
                </a:cubicBezTo>
                <a:cubicBezTo>
                  <a:pt x="730" y="7934"/>
                  <a:pt x="578" y="7417"/>
                  <a:pt x="456" y="6870"/>
                </a:cubicBezTo>
                <a:cubicBezTo>
                  <a:pt x="335" y="6232"/>
                  <a:pt x="274" y="5594"/>
                  <a:pt x="274" y="4894"/>
                </a:cubicBezTo>
                <a:cubicBezTo>
                  <a:pt x="274" y="4256"/>
                  <a:pt x="335" y="3587"/>
                  <a:pt x="487" y="2919"/>
                </a:cubicBezTo>
                <a:cubicBezTo>
                  <a:pt x="608" y="2402"/>
                  <a:pt x="791" y="1855"/>
                  <a:pt x="1003" y="1369"/>
                </a:cubicBezTo>
                <a:cubicBezTo>
                  <a:pt x="1338" y="487"/>
                  <a:pt x="1672" y="31"/>
                  <a:pt x="164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3"/>
          <p:cNvSpPr/>
          <p:nvPr/>
        </p:nvSpPr>
        <p:spPr>
          <a:xfrm>
            <a:off x="5915283" y="1934658"/>
            <a:ext cx="70049" cy="449463"/>
          </a:xfrm>
          <a:custGeom>
            <a:rect b="b" l="l" r="r" t="t"/>
            <a:pathLst>
              <a:path extrusionOk="0" h="11126" w="1734">
                <a:moveTo>
                  <a:pt x="1429" y="1"/>
                </a:moveTo>
                <a:cubicBezTo>
                  <a:pt x="1369" y="122"/>
                  <a:pt x="1277" y="244"/>
                  <a:pt x="1217" y="396"/>
                </a:cubicBezTo>
                <a:cubicBezTo>
                  <a:pt x="1125" y="548"/>
                  <a:pt x="1065" y="730"/>
                  <a:pt x="973" y="882"/>
                </a:cubicBezTo>
                <a:cubicBezTo>
                  <a:pt x="913" y="1065"/>
                  <a:pt x="791" y="1247"/>
                  <a:pt x="730" y="1521"/>
                </a:cubicBezTo>
                <a:cubicBezTo>
                  <a:pt x="487" y="2098"/>
                  <a:pt x="305" y="2706"/>
                  <a:pt x="183" y="3314"/>
                </a:cubicBezTo>
                <a:cubicBezTo>
                  <a:pt x="31" y="4074"/>
                  <a:pt x="1" y="4834"/>
                  <a:pt x="1" y="5594"/>
                </a:cubicBezTo>
                <a:cubicBezTo>
                  <a:pt x="31" y="6353"/>
                  <a:pt x="153" y="7113"/>
                  <a:pt x="305" y="7873"/>
                </a:cubicBezTo>
                <a:cubicBezTo>
                  <a:pt x="396" y="8481"/>
                  <a:pt x="639" y="9089"/>
                  <a:pt x="882" y="9667"/>
                </a:cubicBezTo>
                <a:cubicBezTo>
                  <a:pt x="943" y="9879"/>
                  <a:pt x="1065" y="10062"/>
                  <a:pt x="1156" y="10305"/>
                </a:cubicBezTo>
                <a:cubicBezTo>
                  <a:pt x="1247" y="10457"/>
                  <a:pt x="1338" y="10609"/>
                  <a:pt x="1429" y="10761"/>
                </a:cubicBezTo>
                <a:cubicBezTo>
                  <a:pt x="1520" y="10913"/>
                  <a:pt x="1581" y="11004"/>
                  <a:pt x="1703" y="11126"/>
                </a:cubicBezTo>
                <a:cubicBezTo>
                  <a:pt x="1733" y="11095"/>
                  <a:pt x="1399" y="10518"/>
                  <a:pt x="973" y="9606"/>
                </a:cubicBezTo>
                <a:cubicBezTo>
                  <a:pt x="761" y="9059"/>
                  <a:pt x="548" y="8481"/>
                  <a:pt x="457" y="7873"/>
                </a:cubicBezTo>
                <a:cubicBezTo>
                  <a:pt x="305" y="7144"/>
                  <a:pt x="213" y="6384"/>
                  <a:pt x="183" y="5624"/>
                </a:cubicBezTo>
                <a:cubicBezTo>
                  <a:pt x="153" y="4864"/>
                  <a:pt x="213" y="4135"/>
                  <a:pt x="335" y="3375"/>
                </a:cubicBezTo>
                <a:cubicBezTo>
                  <a:pt x="457" y="2767"/>
                  <a:pt x="609" y="2159"/>
                  <a:pt x="791" y="1612"/>
                </a:cubicBezTo>
                <a:cubicBezTo>
                  <a:pt x="1125" y="609"/>
                  <a:pt x="1460" y="1"/>
                  <a:pt x="142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5183435" y="4275071"/>
            <a:ext cx="261614" cy="466672"/>
          </a:xfrm>
          <a:custGeom>
            <a:rect b="b" l="l" r="r" t="t"/>
            <a:pathLst>
              <a:path extrusionOk="0" h="11552" w="6476">
                <a:moveTo>
                  <a:pt x="1" y="1"/>
                </a:moveTo>
                <a:lnTo>
                  <a:pt x="92" y="11551"/>
                </a:lnTo>
                <a:lnTo>
                  <a:pt x="6475" y="11551"/>
                </a:lnTo>
                <a:lnTo>
                  <a:pt x="6262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5184687" y="4353685"/>
            <a:ext cx="235800" cy="10301"/>
          </a:xfrm>
          <a:custGeom>
            <a:rect b="b" l="l" r="r" t="t"/>
            <a:pathLst>
              <a:path extrusionOk="0" h="255" w="5837">
                <a:moveTo>
                  <a:pt x="2918" y="0"/>
                </a:moveTo>
                <a:cubicBezTo>
                  <a:pt x="1915" y="0"/>
                  <a:pt x="973" y="0"/>
                  <a:pt x="0" y="122"/>
                </a:cubicBezTo>
                <a:cubicBezTo>
                  <a:pt x="743" y="214"/>
                  <a:pt x="1469" y="254"/>
                  <a:pt x="2217" y="254"/>
                </a:cubicBezTo>
                <a:cubicBezTo>
                  <a:pt x="2448" y="254"/>
                  <a:pt x="2681" y="250"/>
                  <a:pt x="2918" y="243"/>
                </a:cubicBezTo>
                <a:cubicBezTo>
                  <a:pt x="3921" y="243"/>
                  <a:pt x="4864" y="243"/>
                  <a:pt x="5836" y="122"/>
                </a:cubicBezTo>
                <a:cubicBezTo>
                  <a:pt x="4894" y="30"/>
                  <a:pt x="3921" y="0"/>
                  <a:pt x="291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5184687" y="4426118"/>
            <a:ext cx="235800" cy="9615"/>
          </a:xfrm>
          <a:custGeom>
            <a:rect b="b" l="l" r="r" t="t"/>
            <a:pathLst>
              <a:path extrusionOk="0" h="238" w="5837">
                <a:moveTo>
                  <a:pt x="2918" y="0"/>
                </a:moveTo>
                <a:cubicBezTo>
                  <a:pt x="1915" y="0"/>
                  <a:pt x="973" y="0"/>
                  <a:pt x="0" y="122"/>
                </a:cubicBezTo>
                <a:cubicBezTo>
                  <a:pt x="701" y="188"/>
                  <a:pt x="1387" y="238"/>
                  <a:pt x="2090" y="238"/>
                </a:cubicBezTo>
                <a:cubicBezTo>
                  <a:pt x="2363" y="238"/>
                  <a:pt x="2638" y="230"/>
                  <a:pt x="2918" y="213"/>
                </a:cubicBezTo>
                <a:cubicBezTo>
                  <a:pt x="3921" y="213"/>
                  <a:pt x="4864" y="213"/>
                  <a:pt x="5836" y="122"/>
                </a:cubicBezTo>
                <a:cubicBezTo>
                  <a:pt x="4894" y="31"/>
                  <a:pt x="3921" y="0"/>
                  <a:pt x="291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5184687" y="4498552"/>
            <a:ext cx="235800" cy="9089"/>
          </a:xfrm>
          <a:custGeom>
            <a:rect b="b" l="l" r="r" t="t"/>
            <a:pathLst>
              <a:path extrusionOk="0" h="225" w="5837">
                <a:moveTo>
                  <a:pt x="2918" y="1"/>
                </a:moveTo>
                <a:cubicBezTo>
                  <a:pt x="1915" y="1"/>
                  <a:pt x="973" y="1"/>
                  <a:pt x="0" y="92"/>
                </a:cubicBezTo>
                <a:cubicBezTo>
                  <a:pt x="743" y="185"/>
                  <a:pt x="1469" y="224"/>
                  <a:pt x="2217" y="224"/>
                </a:cubicBezTo>
                <a:cubicBezTo>
                  <a:pt x="2448" y="224"/>
                  <a:pt x="2681" y="221"/>
                  <a:pt x="2918" y="213"/>
                </a:cubicBezTo>
                <a:cubicBezTo>
                  <a:pt x="3921" y="213"/>
                  <a:pt x="4864" y="213"/>
                  <a:pt x="5836" y="92"/>
                </a:cubicBezTo>
                <a:cubicBezTo>
                  <a:pt x="4894" y="31"/>
                  <a:pt x="3921" y="1"/>
                  <a:pt x="291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/>
          <p:nvPr/>
        </p:nvSpPr>
        <p:spPr>
          <a:xfrm>
            <a:off x="5184687" y="4569773"/>
            <a:ext cx="235800" cy="10301"/>
          </a:xfrm>
          <a:custGeom>
            <a:rect b="b" l="l" r="r" t="t"/>
            <a:pathLst>
              <a:path extrusionOk="0" h="255" w="5837">
                <a:moveTo>
                  <a:pt x="2918" y="1"/>
                </a:moveTo>
                <a:cubicBezTo>
                  <a:pt x="1915" y="1"/>
                  <a:pt x="973" y="1"/>
                  <a:pt x="0" y="122"/>
                </a:cubicBezTo>
                <a:cubicBezTo>
                  <a:pt x="743" y="215"/>
                  <a:pt x="1469" y="255"/>
                  <a:pt x="2217" y="255"/>
                </a:cubicBezTo>
                <a:cubicBezTo>
                  <a:pt x="2448" y="255"/>
                  <a:pt x="2681" y="251"/>
                  <a:pt x="2918" y="244"/>
                </a:cubicBezTo>
                <a:cubicBezTo>
                  <a:pt x="3921" y="244"/>
                  <a:pt x="4864" y="244"/>
                  <a:pt x="5836" y="122"/>
                </a:cubicBezTo>
                <a:cubicBezTo>
                  <a:pt x="4894" y="61"/>
                  <a:pt x="3921" y="1"/>
                  <a:pt x="291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3"/>
          <p:cNvSpPr/>
          <p:nvPr/>
        </p:nvSpPr>
        <p:spPr>
          <a:xfrm>
            <a:off x="5184687" y="4641803"/>
            <a:ext cx="235800" cy="10746"/>
          </a:xfrm>
          <a:custGeom>
            <a:rect b="b" l="l" r="r" t="t"/>
            <a:pathLst>
              <a:path extrusionOk="0" h="266" w="5837">
                <a:moveTo>
                  <a:pt x="2217" y="0"/>
                </a:moveTo>
                <a:cubicBezTo>
                  <a:pt x="1469" y="0"/>
                  <a:pt x="743" y="40"/>
                  <a:pt x="0" y="133"/>
                </a:cubicBezTo>
                <a:cubicBezTo>
                  <a:pt x="743" y="225"/>
                  <a:pt x="1469" y="265"/>
                  <a:pt x="2217" y="265"/>
                </a:cubicBezTo>
                <a:cubicBezTo>
                  <a:pt x="2448" y="265"/>
                  <a:pt x="2681" y="261"/>
                  <a:pt x="2918" y="254"/>
                </a:cubicBezTo>
                <a:cubicBezTo>
                  <a:pt x="3921" y="254"/>
                  <a:pt x="4864" y="254"/>
                  <a:pt x="5836" y="133"/>
                </a:cubicBezTo>
                <a:cubicBezTo>
                  <a:pt x="4894" y="41"/>
                  <a:pt x="3921" y="11"/>
                  <a:pt x="2918" y="11"/>
                </a:cubicBezTo>
                <a:cubicBezTo>
                  <a:pt x="2681" y="4"/>
                  <a:pt x="2448" y="0"/>
                  <a:pt x="221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3"/>
          <p:cNvSpPr/>
          <p:nvPr/>
        </p:nvSpPr>
        <p:spPr>
          <a:xfrm>
            <a:off x="5160125" y="4260325"/>
            <a:ext cx="2850003" cy="504726"/>
          </a:xfrm>
          <a:custGeom>
            <a:rect b="b" l="l" r="r" t="t"/>
            <a:pathLst>
              <a:path extrusionOk="0" h="12494" w="70549">
                <a:moveTo>
                  <a:pt x="0" y="1"/>
                </a:moveTo>
                <a:lnTo>
                  <a:pt x="0" y="730"/>
                </a:lnTo>
                <a:lnTo>
                  <a:pt x="4560" y="730"/>
                </a:lnTo>
                <a:cubicBezTo>
                  <a:pt x="5654" y="730"/>
                  <a:pt x="6535" y="1642"/>
                  <a:pt x="6535" y="2737"/>
                </a:cubicBezTo>
                <a:lnTo>
                  <a:pt x="6535" y="9636"/>
                </a:lnTo>
                <a:cubicBezTo>
                  <a:pt x="6535" y="10761"/>
                  <a:pt x="5624" y="11673"/>
                  <a:pt x="4529" y="11673"/>
                </a:cubicBezTo>
                <a:lnTo>
                  <a:pt x="304" y="11673"/>
                </a:lnTo>
                <a:lnTo>
                  <a:pt x="304" y="12494"/>
                </a:lnTo>
                <a:lnTo>
                  <a:pt x="69667" y="12494"/>
                </a:lnTo>
                <a:cubicBezTo>
                  <a:pt x="70427" y="8025"/>
                  <a:pt x="70549" y="3831"/>
                  <a:pt x="696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7467372" y="4536607"/>
            <a:ext cx="49164" cy="49164"/>
          </a:xfrm>
          <a:custGeom>
            <a:rect b="b" l="l" r="r" t="t"/>
            <a:pathLst>
              <a:path extrusionOk="0" h="1217" w="1217">
                <a:moveTo>
                  <a:pt x="609" y="1"/>
                </a:moveTo>
                <a:cubicBezTo>
                  <a:pt x="244" y="1"/>
                  <a:pt x="1" y="275"/>
                  <a:pt x="1" y="609"/>
                </a:cubicBezTo>
                <a:cubicBezTo>
                  <a:pt x="1" y="943"/>
                  <a:pt x="24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5"/>
                  <a:pt x="943" y="1"/>
                  <a:pt x="609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/>
          <p:nvPr/>
        </p:nvSpPr>
        <p:spPr>
          <a:xfrm>
            <a:off x="7452667" y="4477666"/>
            <a:ext cx="28278" cy="28319"/>
          </a:xfrm>
          <a:custGeom>
            <a:rect b="b" l="l" r="r" t="t"/>
            <a:pathLst>
              <a:path extrusionOk="0" h="701" w="700">
                <a:moveTo>
                  <a:pt x="334" y="1"/>
                </a:moveTo>
                <a:cubicBezTo>
                  <a:pt x="152" y="1"/>
                  <a:pt x="0" y="153"/>
                  <a:pt x="0" y="366"/>
                </a:cubicBezTo>
                <a:cubicBezTo>
                  <a:pt x="0" y="548"/>
                  <a:pt x="152" y="700"/>
                  <a:pt x="334" y="700"/>
                </a:cubicBezTo>
                <a:cubicBezTo>
                  <a:pt x="547" y="700"/>
                  <a:pt x="699" y="548"/>
                  <a:pt x="699" y="366"/>
                </a:cubicBezTo>
                <a:cubicBezTo>
                  <a:pt x="699" y="153"/>
                  <a:pt x="547" y="1"/>
                  <a:pt x="334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3"/>
          <p:cNvSpPr/>
          <p:nvPr/>
        </p:nvSpPr>
        <p:spPr>
          <a:xfrm>
            <a:off x="7396150" y="4410000"/>
            <a:ext cx="58980" cy="206593"/>
          </a:xfrm>
          <a:custGeom>
            <a:rect b="b" l="l" r="r" t="t"/>
            <a:pathLst>
              <a:path extrusionOk="0" h="5114" w="1460">
                <a:moveTo>
                  <a:pt x="1393" y="1"/>
                </a:moveTo>
                <a:cubicBezTo>
                  <a:pt x="1350" y="1"/>
                  <a:pt x="1066" y="165"/>
                  <a:pt x="730" y="612"/>
                </a:cubicBezTo>
                <a:cubicBezTo>
                  <a:pt x="487" y="855"/>
                  <a:pt x="335" y="1129"/>
                  <a:pt x="244" y="1433"/>
                </a:cubicBezTo>
                <a:cubicBezTo>
                  <a:pt x="92" y="1798"/>
                  <a:pt x="1" y="2193"/>
                  <a:pt x="1" y="2557"/>
                </a:cubicBezTo>
                <a:cubicBezTo>
                  <a:pt x="1" y="3287"/>
                  <a:pt x="244" y="3956"/>
                  <a:pt x="639" y="4533"/>
                </a:cubicBezTo>
                <a:cubicBezTo>
                  <a:pt x="978" y="4928"/>
                  <a:pt x="1212" y="5114"/>
                  <a:pt x="1292" y="5114"/>
                </a:cubicBezTo>
                <a:cubicBezTo>
                  <a:pt x="1298" y="5114"/>
                  <a:pt x="1304" y="5113"/>
                  <a:pt x="1308" y="5111"/>
                </a:cubicBezTo>
                <a:cubicBezTo>
                  <a:pt x="1338" y="5080"/>
                  <a:pt x="1095" y="4837"/>
                  <a:pt x="852" y="4412"/>
                </a:cubicBezTo>
                <a:cubicBezTo>
                  <a:pt x="123" y="3287"/>
                  <a:pt x="153" y="1798"/>
                  <a:pt x="913" y="703"/>
                </a:cubicBezTo>
                <a:cubicBezTo>
                  <a:pt x="1186" y="247"/>
                  <a:pt x="1460" y="65"/>
                  <a:pt x="1399" y="4"/>
                </a:cubicBezTo>
                <a:cubicBezTo>
                  <a:pt x="1399" y="2"/>
                  <a:pt x="1397" y="1"/>
                  <a:pt x="1393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3"/>
          <p:cNvSpPr/>
          <p:nvPr/>
        </p:nvSpPr>
        <p:spPr>
          <a:xfrm>
            <a:off x="7873815" y="4255437"/>
            <a:ext cx="8645" cy="519431"/>
          </a:xfrm>
          <a:custGeom>
            <a:rect b="b" l="l" r="r" t="t"/>
            <a:pathLst>
              <a:path extrusionOk="0" h="12858" w="214">
                <a:moveTo>
                  <a:pt x="122" y="0"/>
                </a:moveTo>
                <a:cubicBezTo>
                  <a:pt x="31" y="0"/>
                  <a:pt x="1" y="2858"/>
                  <a:pt x="1" y="6414"/>
                </a:cubicBezTo>
                <a:cubicBezTo>
                  <a:pt x="1" y="10001"/>
                  <a:pt x="62" y="12858"/>
                  <a:pt x="122" y="12858"/>
                </a:cubicBezTo>
                <a:cubicBezTo>
                  <a:pt x="153" y="12858"/>
                  <a:pt x="214" y="10001"/>
                  <a:pt x="214" y="6414"/>
                </a:cubicBezTo>
                <a:cubicBezTo>
                  <a:pt x="214" y="2858"/>
                  <a:pt x="183" y="0"/>
                  <a:pt x="12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3"/>
          <p:cNvSpPr/>
          <p:nvPr/>
        </p:nvSpPr>
        <p:spPr>
          <a:xfrm>
            <a:off x="5570245" y="4255437"/>
            <a:ext cx="8645" cy="519431"/>
          </a:xfrm>
          <a:custGeom>
            <a:rect b="b" l="l" r="r" t="t"/>
            <a:pathLst>
              <a:path extrusionOk="0" h="12858" w="214">
                <a:moveTo>
                  <a:pt x="92" y="0"/>
                </a:moveTo>
                <a:cubicBezTo>
                  <a:pt x="31" y="0"/>
                  <a:pt x="1" y="2858"/>
                  <a:pt x="1" y="6414"/>
                </a:cubicBezTo>
                <a:cubicBezTo>
                  <a:pt x="1" y="10001"/>
                  <a:pt x="61" y="12858"/>
                  <a:pt x="92" y="12858"/>
                </a:cubicBezTo>
                <a:cubicBezTo>
                  <a:pt x="183" y="12858"/>
                  <a:pt x="213" y="10001"/>
                  <a:pt x="213" y="6414"/>
                </a:cubicBezTo>
                <a:cubicBezTo>
                  <a:pt x="213" y="2858"/>
                  <a:pt x="183" y="0"/>
                  <a:pt x="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3"/>
          <p:cNvSpPr/>
          <p:nvPr/>
        </p:nvSpPr>
        <p:spPr>
          <a:xfrm>
            <a:off x="7922939" y="4255437"/>
            <a:ext cx="8645" cy="519431"/>
          </a:xfrm>
          <a:custGeom>
            <a:rect b="b" l="l" r="r" t="t"/>
            <a:pathLst>
              <a:path extrusionOk="0" h="12858" w="214">
                <a:moveTo>
                  <a:pt x="122" y="0"/>
                </a:moveTo>
                <a:cubicBezTo>
                  <a:pt x="31" y="0"/>
                  <a:pt x="1" y="2858"/>
                  <a:pt x="1" y="6414"/>
                </a:cubicBezTo>
                <a:cubicBezTo>
                  <a:pt x="1" y="10001"/>
                  <a:pt x="61" y="12858"/>
                  <a:pt x="122" y="12858"/>
                </a:cubicBezTo>
                <a:cubicBezTo>
                  <a:pt x="183" y="12858"/>
                  <a:pt x="213" y="10001"/>
                  <a:pt x="213" y="6414"/>
                </a:cubicBezTo>
                <a:cubicBezTo>
                  <a:pt x="213" y="2858"/>
                  <a:pt x="183" y="0"/>
                  <a:pt x="12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3"/>
          <p:cNvSpPr/>
          <p:nvPr/>
        </p:nvSpPr>
        <p:spPr>
          <a:xfrm>
            <a:off x="5523585" y="4255437"/>
            <a:ext cx="9857" cy="519431"/>
          </a:xfrm>
          <a:custGeom>
            <a:rect b="b" l="l" r="r" t="t"/>
            <a:pathLst>
              <a:path extrusionOk="0" h="12858" w="244">
                <a:moveTo>
                  <a:pt x="122" y="0"/>
                </a:moveTo>
                <a:cubicBezTo>
                  <a:pt x="31" y="0"/>
                  <a:pt x="0" y="2858"/>
                  <a:pt x="0" y="6414"/>
                </a:cubicBezTo>
                <a:cubicBezTo>
                  <a:pt x="0" y="10001"/>
                  <a:pt x="92" y="12858"/>
                  <a:pt x="122" y="12858"/>
                </a:cubicBezTo>
                <a:cubicBezTo>
                  <a:pt x="183" y="12858"/>
                  <a:pt x="244" y="10001"/>
                  <a:pt x="244" y="6414"/>
                </a:cubicBezTo>
                <a:cubicBezTo>
                  <a:pt x="244" y="2858"/>
                  <a:pt x="183" y="0"/>
                  <a:pt x="12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3"/>
          <p:cNvSpPr/>
          <p:nvPr/>
        </p:nvSpPr>
        <p:spPr>
          <a:xfrm>
            <a:off x="7280733" y="3411848"/>
            <a:ext cx="367213" cy="389311"/>
          </a:xfrm>
          <a:custGeom>
            <a:rect b="b" l="l" r="r" t="t"/>
            <a:pathLst>
              <a:path extrusionOk="0" h="9637" w="9090">
                <a:moveTo>
                  <a:pt x="1" y="1"/>
                </a:moveTo>
                <a:lnTo>
                  <a:pt x="1" y="9636"/>
                </a:lnTo>
                <a:lnTo>
                  <a:pt x="9089" y="9636"/>
                </a:lnTo>
                <a:lnTo>
                  <a:pt x="9089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3"/>
          <p:cNvSpPr/>
          <p:nvPr/>
        </p:nvSpPr>
        <p:spPr>
          <a:xfrm>
            <a:off x="5581314" y="3370117"/>
            <a:ext cx="2092389" cy="459279"/>
          </a:xfrm>
          <a:custGeom>
            <a:rect b="b" l="l" r="r" t="t"/>
            <a:pathLst>
              <a:path extrusionOk="0" h="11369" w="51795">
                <a:moveTo>
                  <a:pt x="51794" y="0"/>
                </a:moveTo>
                <a:lnTo>
                  <a:pt x="1429" y="183"/>
                </a:lnTo>
                <a:cubicBezTo>
                  <a:pt x="0" y="3617"/>
                  <a:pt x="213" y="7356"/>
                  <a:pt x="1429" y="11368"/>
                </a:cubicBezTo>
                <a:lnTo>
                  <a:pt x="51612" y="11368"/>
                </a:lnTo>
                <a:lnTo>
                  <a:pt x="51612" y="10669"/>
                </a:lnTo>
                <a:lnTo>
                  <a:pt x="48420" y="10669"/>
                </a:lnTo>
                <a:cubicBezTo>
                  <a:pt x="45776" y="10669"/>
                  <a:pt x="43588" y="8511"/>
                  <a:pt x="43588" y="5836"/>
                </a:cubicBezTo>
                <a:cubicBezTo>
                  <a:pt x="43588" y="3192"/>
                  <a:pt x="45776" y="1034"/>
                  <a:pt x="48420" y="1034"/>
                </a:cubicBezTo>
                <a:lnTo>
                  <a:pt x="51794" y="1034"/>
                </a:lnTo>
                <a:lnTo>
                  <a:pt x="5179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3"/>
          <p:cNvSpPr/>
          <p:nvPr/>
        </p:nvSpPr>
        <p:spPr>
          <a:xfrm>
            <a:off x="5616904" y="3437622"/>
            <a:ext cx="1814898" cy="8645"/>
          </a:xfrm>
          <a:custGeom>
            <a:rect b="b" l="l" r="r" t="t"/>
            <a:pathLst>
              <a:path extrusionOk="0" h="214" w="44926">
                <a:moveTo>
                  <a:pt x="22463" y="1"/>
                </a:moveTo>
                <a:cubicBezTo>
                  <a:pt x="10031" y="1"/>
                  <a:pt x="1" y="31"/>
                  <a:pt x="1" y="123"/>
                </a:cubicBezTo>
                <a:cubicBezTo>
                  <a:pt x="1" y="183"/>
                  <a:pt x="10092" y="214"/>
                  <a:pt x="22463" y="214"/>
                </a:cubicBezTo>
                <a:cubicBezTo>
                  <a:pt x="34864" y="214"/>
                  <a:pt x="44925" y="153"/>
                  <a:pt x="44925" y="123"/>
                </a:cubicBezTo>
                <a:cubicBezTo>
                  <a:pt x="44925" y="31"/>
                  <a:pt x="34895" y="1"/>
                  <a:pt x="22463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3"/>
          <p:cNvSpPr/>
          <p:nvPr/>
        </p:nvSpPr>
        <p:spPr>
          <a:xfrm>
            <a:off x="5624257" y="3775308"/>
            <a:ext cx="1824715" cy="8645"/>
          </a:xfrm>
          <a:custGeom>
            <a:rect b="b" l="l" r="r" t="t"/>
            <a:pathLst>
              <a:path extrusionOk="0" h="214" w="45169">
                <a:moveTo>
                  <a:pt x="22585" y="1"/>
                </a:moveTo>
                <a:cubicBezTo>
                  <a:pt x="10123" y="1"/>
                  <a:pt x="1" y="31"/>
                  <a:pt x="1" y="122"/>
                </a:cubicBezTo>
                <a:cubicBezTo>
                  <a:pt x="1" y="183"/>
                  <a:pt x="10123" y="213"/>
                  <a:pt x="22585" y="213"/>
                </a:cubicBezTo>
                <a:cubicBezTo>
                  <a:pt x="35047" y="213"/>
                  <a:pt x="45169" y="153"/>
                  <a:pt x="45169" y="122"/>
                </a:cubicBezTo>
                <a:cubicBezTo>
                  <a:pt x="45169" y="62"/>
                  <a:pt x="35047" y="1"/>
                  <a:pt x="22585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3"/>
          <p:cNvSpPr/>
          <p:nvPr/>
        </p:nvSpPr>
        <p:spPr>
          <a:xfrm>
            <a:off x="5825640" y="3535870"/>
            <a:ext cx="131453" cy="195282"/>
          </a:xfrm>
          <a:custGeom>
            <a:rect b="b" l="l" r="r" t="t"/>
            <a:pathLst>
              <a:path extrusionOk="0" h="4834" w="3254">
                <a:moveTo>
                  <a:pt x="1" y="1"/>
                </a:moveTo>
                <a:lnTo>
                  <a:pt x="1" y="1"/>
                </a:lnTo>
                <a:cubicBezTo>
                  <a:pt x="457" y="882"/>
                  <a:pt x="973" y="1672"/>
                  <a:pt x="1521" y="2463"/>
                </a:cubicBezTo>
                <a:cubicBezTo>
                  <a:pt x="2068" y="3314"/>
                  <a:pt x="2645" y="4074"/>
                  <a:pt x="3253" y="4833"/>
                </a:cubicBezTo>
                <a:cubicBezTo>
                  <a:pt x="2797" y="3982"/>
                  <a:pt x="2250" y="3162"/>
                  <a:pt x="1733" y="2341"/>
                </a:cubicBezTo>
                <a:cubicBezTo>
                  <a:pt x="1186" y="1520"/>
                  <a:pt x="609" y="760"/>
                  <a:pt x="1" y="1"/>
                </a:cubicBezTo>
                <a:close/>
              </a:path>
            </a:pathLst>
          </a:custGeom>
          <a:solidFill>
            <a:srgbClr val="FF5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3"/>
          <p:cNvSpPr/>
          <p:nvPr/>
        </p:nvSpPr>
        <p:spPr>
          <a:xfrm>
            <a:off x="5823216" y="3606162"/>
            <a:ext cx="60192" cy="16401"/>
          </a:xfrm>
          <a:custGeom>
            <a:rect b="b" l="l" r="r" t="t"/>
            <a:pathLst>
              <a:path extrusionOk="0" h="406" w="1490">
                <a:moveTo>
                  <a:pt x="185" y="1"/>
                </a:moveTo>
                <a:cubicBezTo>
                  <a:pt x="97" y="1"/>
                  <a:pt x="42" y="18"/>
                  <a:pt x="30" y="54"/>
                </a:cubicBezTo>
                <a:cubicBezTo>
                  <a:pt x="0" y="115"/>
                  <a:pt x="304" y="206"/>
                  <a:pt x="730" y="297"/>
                </a:cubicBezTo>
                <a:cubicBezTo>
                  <a:pt x="993" y="378"/>
                  <a:pt x="1243" y="405"/>
                  <a:pt x="1380" y="405"/>
                </a:cubicBezTo>
                <a:cubicBezTo>
                  <a:pt x="1449" y="405"/>
                  <a:pt x="1489" y="398"/>
                  <a:pt x="1489" y="388"/>
                </a:cubicBezTo>
                <a:cubicBezTo>
                  <a:pt x="1489" y="358"/>
                  <a:pt x="1216" y="236"/>
                  <a:pt x="790" y="115"/>
                </a:cubicBezTo>
                <a:cubicBezTo>
                  <a:pt x="533" y="41"/>
                  <a:pt x="320" y="1"/>
                  <a:pt x="185" y="1"/>
                </a:cubicBezTo>
                <a:close/>
              </a:path>
            </a:pathLst>
          </a:custGeom>
          <a:solidFill>
            <a:srgbClr val="FF5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3"/>
          <p:cNvSpPr/>
          <p:nvPr/>
        </p:nvSpPr>
        <p:spPr>
          <a:xfrm>
            <a:off x="5856343" y="3653751"/>
            <a:ext cx="60233" cy="16684"/>
          </a:xfrm>
          <a:custGeom>
            <a:rect b="b" l="l" r="r" t="t"/>
            <a:pathLst>
              <a:path extrusionOk="0" h="413" w="1491">
                <a:moveTo>
                  <a:pt x="177" y="1"/>
                </a:moveTo>
                <a:cubicBezTo>
                  <a:pt x="112" y="1"/>
                  <a:pt x="72" y="11"/>
                  <a:pt x="62" y="31"/>
                </a:cubicBezTo>
                <a:cubicBezTo>
                  <a:pt x="1" y="122"/>
                  <a:pt x="305" y="183"/>
                  <a:pt x="730" y="305"/>
                </a:cubicBezTo>
                <a:cubicBezTo>
                  <a:pt x="1014" y="386"/>
                  <a:pt x="1257" y="413"/>
                  <a:pt x="1388" y="413"/>
                </a:cubicBezTo>
                <a:cubicBezTo>
                  <a:pt x="1453" y="413"/>
                  <a:pt x="1490" y="406"/>
                  <a:pt x="1490" y="396"/>
                </a:cubicBezTo>
                <a:cubicBezTo>
                  <a:pt x="1490" y="335"/>
                  <a:pt x="1217" y="244"/>
                  <a:pt x="821" y="122"/>
                </a:cubicBezTo>
                <a:cubicBezTo>
                  <a:pt x="538" y="41"/>
                  <a:pt x="308" y="1"/>
                  <a:pt x="177" y="1"/>
                </a:cubicBezTo>
                <a:close/>
              </a:path>
            </a:pathLst>
          </a:custGeom>
          <a:solidFill>
            <a:srgbClr val="FF5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3"/>
          <p:cNvSpPr/>
          <p:nvPr/>
        </p:nvSpPr>
        <p:spPr>
          <a:xfrm>
            <a:off x="5898114" y="3580065"/>
            <a:ext cx="9857" cy="68797"/>
          </a:xfrm>
          <a:custGeom>
            <a:rect b="b" l="l" r="r" t="t"/>
            <a:pathLst>
              <a:path extrusionOk="0" h="1703" w="244">
                <a:moveTo>
                  <a:pt x="122" y="1"/>
                </a:moveTo>
                <a:cubicBezTo>
                  <a:pt x="0" y="578"/>
                  <a:pt x="0" y="1156"/>
                  <a:pt x="122" y="1703"/>
                </a:cubicBezTo>
                <a:cubicBezTo>
                  <a:pt x="243" y="1186"/>
                  <a:pt x="243" y="578"/>
                  <a:pt x="122" y="1"/>
                </a:cubicBezTo>
                <a:close/>
              </a:path>
            </a:pathLst>
          </a:custGeom>
          <a:solidFill>
            <a:srgbClr val="FF5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3"/>
          <p:cNvSpPr/>
          <p:nvPr/>
        </p:nvSpPr>
        <p:spPr>
          <a:xfrm>
            <a:off x="6031953" y="3548151"/>
            <a:ext cx="112992" cy="142482"/>
          </a:xfrm>
          <a:custGeom>
            <a:rect b="b" l="l" r="r" t="t"/>
            <a:pathLst>
              <a:path extrusionOk="0" h="3527" w="2797">
                <a:moveTo>
                  <a:pt x="2797" y="1"/>
                </a:moveTo>
                <a:lnTo>
                  <a:pt x="2797" y="1"/>
                </a:lnTo>
                <a:cubicBezTo>
                  <a:pt x="2280" y="517"/>
                  <a:pt x="1794" y="1095"/>
                  <a:pt x="1338" y="1703"/>
                </a:cubicBezTo>
                <a:cubicBezTo>
                  <a:pt x="821" y="2280"/>
                  <a:pt x="365" y="2888"/>
                  <a:pt x="0" y="3526"/>
                </a:cubicBezTo>
                <a:cubicBezTo>
                  <a:pt x="517" y="3010"/>
                  <a:pt x="1064" y="2432"/>
                  <a:pt x="1490" y="1824"/>
                </a:cubicBezTo>
                <a:cubicBezTo>
                  <a:pt x="1976" y="1247"/>
                  <a:pt x="2432" y="639"/>
                  <a:pt x="2797" y="1"/>
                </a:cubicBezTo>
                <a:close/>
              </a:path>
            </a:pathLst>
          </a:custGeom>
          <a:solidFill>
            <a:srgbClr val="FF5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3"/>
          <p:cNvSpPr/>
          <p:nvPr/>
        </p:nvSpPr>
        <p:spPr>
          <a:xfrm>
            <a:off x="6088429" y="3565360"/>
            <a:ext cx="11109" cy="45447"/>
          </a:xfrm>
          <a:custGeom>
            <a:rect b="b" l="l" r="r" t="t"/>
            <a:pathLst>
              <a:path extrusionOk="0" h="1125" w="275">
                <a:moveTo>
                  <a:pt x="92" y="0"/>
                </a:moveTo>
                <a:cubicBezTo>
                  <a:pt x="31" y="0"/>
                  <a:pt x="1" y="243"/>
                  <a:pt x="31" y="547"/>
                </a:cubicBezTo>
                <a:cubicBezTo>
                  <a:pt x="92" y="851"/>
                  <a:pt x="152" y="1125"/>
                  <a:pt x="183" y="1125"/>
                </a:cubicBezTo>
                <a:cubicBezTo>
                  <a:pt x="244" y="1125"/>
                  <a:pt x="274" y="851"/>
                  <a:pt x="244" y="547"/>
                </a:cubicBezTo>
                <a:cubicBezTo>
                  <a:pt x="183" y="243"/>
                  <a:pt x="122" y="0"/>
                  <a:pt x="92" y="0"/>
                </a:cubicBezTo>
                <a:close/>
              </a:path>
            </a:pathLst>
          </a:custGeom>
          <a:solidFill>
            <a:srgbClr val="FF5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3"/>
          <p:cNvSpPr/>
          <p:nvPr/>
        </p:nvSpPr>
        <p:spPr>
          <a:xfrm>
            <a:off x="6060191" y="3599739"/>
            <a:ext cx="11069" cy="46700"/>
          </a:xfrm>
          <a:custGeom>
            <a:rect b="b" l="l" r="r" t="t"/>
            <a:pathLst>
              <a:path extrusionOk="0" h="1156" w="274">
                <a:moveTo>
                  <a:pt x="92" y="0"/>
                </a:moveTo>
                <a:cubicBezTo>
                  <a:pt x="61" y="0"/>
                  <a:pt x="0" y="274"/>
                  <a:pt x="61" y="578"/>
                </a:cubicBezTo>
                <a:cubicBezTo>
                  <a:pt x="92" y="882"/>
                  <a:pt x="183" y="1155"/>
                  <a:pt x="213" y="1155"/>
                </a:cubicBezTo>
                <a:cubicBezTo>
                  <a:pt x="274" y="1155"/>
                  <a:pt x="274" y="882"/>
                  <a:pt x="244" y="578"/>
                </a:cubicBezTo>
                <a:cubicBezTo>
                  <a:pt x="213" y="274"/>
                  <a:pt x="122" y="0"/>
                  <a:pt x="92" y="0"/>
                </a:cubicBezTo>
                <a:close/>
              </a:path>
            </a:pathLst>
          </a:custGeom>
          <a:solidFill>
            <a:srgbClr val="FF5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3"/>
          <p:cNvSpPr/>
          <p:nvPr/>
        </p:nvSpPr>
        <p:spPr>
          <a:xfrm>
            <a:off x="6079824" y="3615252"/>
            <a:ext cx="50376" cy="18098"/>
          </a:xfrm>
          <a:custGeom>
            <a:rect b="b" l="l" r="r" t="t"/>
            <a:pathLst>
              <a:path extrusionOk="0" h="448" w="1247">
                <a:moveTo>
                  <a:pt x="1200" y="0"/>
                </a:moveTo>
                <a:cubicBezTo>
                  <a:pt x="1102" y="0"/>
                  <a:pt x="864" y="40"/>
                  <a:pt x="609" y="133"/>
                </a:cubicBezTo>
                <a:cubicBezTo>
                  <a:pt x="244" y="224"/>
                  <a:pt x="1" y="376"/>
                  <a:pt x="1" y="437"/>
                </a:cubicBezTo>
                <a:cubicBezTo>
                  <a:pt x="8" y="444"/>
                  <a:pt x="29" y="448"/>
                  <a:pt x="61" y="448"/>
                </a:cubicBezTo>
                <a:cubicBezTo>
                  <a:pt x="164" y="448"/>
                  <a:pt x="384" y="408"/>
                  <a:pt x="639" y="315"/>
                </a:cubicBezTo>
                <a:cubicBezTo>
                  <a:pt x="973" y="194"/>
                  <a:pt x="1247" y="42"/>
                  <a:pt x="1247" y="11"/>
                </a:cubicBezTo>
                <a:cubicBezTo>
                  <a:pt x="1247" y="4"/>
                  <a:pt x="1230" y="0"/>
                  <a:pt x="1200" y="0"/>
                </a:cubicBezTo>
                <a:close/>
              </a:path>
            </a:pathLst>
          </a:custGeom>
          <a:solidFill>
            <a:srgbClr val="FF5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3"/>
          <p:cNvSpPr/>
          <p:nvPr/>
        </p:nvSpPr>
        <p:spPr>
          <a:xfrm>
            <a:off x="7344602" y="3607334"/>
            <a:ext cx="303345" cy="10059"/>
          </a:xfrm>
          <a:custGeom>
            <a:rect b="b" l="l" r="r" t="t"/>
            <a:pathLst>
              <a:path extrusionOk="0" h="249" w="7509">
                <a:moveTo>
                  <a:pt x="2695" y="0"/>
                </a:moveTo>
                <a:cubicBezTo>
                  <a:pt x="1797" y="0"/>
                  <a:pt x="899" y="50"/>
                  <a:pt x="0" y="116"/>
                </a:cubicBezTo>
                <a:cubicBezTo>
                  <a:pt x="952" y="209"/>
                  <a:pt x="1904" y="249"/>
                  <a:pt x="2856" y="249"/>
                </a:cubicBezTo>
                <a:cubicBezTo>
                  <a:pt x="3151" y="249"/>
                  <a:pt x="3445" y="245"/>
                  <a:pt x="3739" y="238"/>
                </a:cubicBezTo>
                <a:cubicBezTo>
                  <a:pt x="5016" y="238"/>
                  <a:pt x="6262" y="238"/>
                  <a:pt x="7508" y="116"/>
                </a:cubicBezTo>
                <a:cubicBezTo>
                  <a:pt x="6610" y="50"/>
                  <a:pt x="5712" y="0"/>
                  <a:pt x="4802" y="0"/>
                </a:cubicBezTo>
                <a:cubicBezTo>
                  <a:pt x="4450" y="0"/>
                  <a:pt x="4095" y="8"/>
                  <a:pt x="3739" y="25"/>
                </a:cubicBezTo>
                <a:cubicBezTo>
                  <a:pt x="3391" y="8"/>
                  <a:pt x="3043" y="0"/>
                  <a:pt x="2695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3"/>
          <p:cNvSpPr/>
          <p:nvPr/>
        </p:nvSpPr>
        <p:spPr>
          <a:xfrm>
            <a:off x="7370376" y="3695078"/>
            <a:ext cx="277571" cy="10059"/>
          </a:xfrm>
          <a:custGeom>
            <a:rect b="b" l="l" r="r" t="t"/>
            <a:pathLst>
              <a:path extrusionOk="0" h="249" w="6871">
                <a:moveTo>
                  <a:pt x="2631" y="0"/>
                </a:moveTo>
                <a:cubicBezTo>
                  <a:pt x="1737" y="0"/>
                  <a:pt x="860" y="40"/>
                  <a:pt x="1" y="133"/>
                </a:cubicBezTo>
                <a:cubicBezTo>
                  <a:pt x="855" y="198"/>
                  <a:pt x="1678" y="248"/>
                  <a:pt x="2503" y="248"/>
                </a:cubicBezTo>
                <a:cubicBezTo>
                  <a:pt x="2823" y="248"/>
                  <a:pt x="3143" y="241"/>
                  <a:pt x="3466" y="224"/>
                </a:cubicBezTo>
                <a:cubicBezTo>
                  <a:pt x="4590" y="224"/>
                  <a:pt x="5745" y="224"/>
                  <a:pt x="6870" y="133"/>
                </a:cubicBezTo>
                <a:cubicBezTo>
                  <a:pt x="6011" y="40"/>
                  <a:pt x="5134" y="0"/>
                  <a:pt x="4266" y="0"/>
                </a:cubicBezTo>
                <a:cubicBezTo>
                  <a:pt x="3998" y="0"/>
                  <a:pt x="3731" y="4"/>
                  <a:pt x="3466" y="11"/>
                </a:cubicBezTo>
                <a:cubicBezTo>
                  <a:pt x="3186" y="4"/>
                  <a:pt x="2908" y="0"/>
                  <a:pt x="263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3"/>
          <p:cNvSpPr/>
          <p:nvPr/>
        </p:nvSpPr>
        <p:spPr>
          <a:xfrm>
            <a:off x="7446526" y="3775308"/>
            <a:ext cx="202634" cy="9615"/>
          </a:xfrm>
          <a:custGeom>
            <a:rect b="b" l="l" r="r" t="t"/>
            <a:pathLst>
              <a:path extrusionOk="0" h="238" w="5016">
                <a:moveTo>
                  <a:pt x="2523" y="1"/>
                </a:moveTo>
                <a:cubicBezTo>
                  <a:pt x="1672" y="1"/>
                  <a:pt x="851" y="1"/>
                  <a:pt x="0" y="122"/>
                </a:cubicBezTo>
                <a:cubicBezTo>
                  <a:pt x="614" y="188"/>
                  <a:pt x="1211" y="238"/>
                  <a:pt x="1816" y="238"/>
                </a:cubicBezTo>
                <a:cubicBezTo>
                  <a:pt x="2050" y="238"/>
                  <a:pt x="2285" y="230"/>
                  <a:pt x="2523" y="213"/>
                </a:cubicBezTo>
                <a:cubicBezTo>
                  <a:pt x="2752" y="230"/>
                  <a:pt x="2984" y="238"/>
                  <a:pt x="3216" y="238"/>
                </a:cubicBezTo>
                <a:cubicBezTo>
                  <a:pt x="3817" y="238"/>
                  <a:pt x="4424" y="188"/>
                  <a:pt x="5015" y="122"/>
                </a:cubicBezTo>
                <a:cubicBezTo>
                  <a:pt x="4195" y="31"/>
                  <a:pt x="3344" y="1"/>
                  <a:pt x="2523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3"/>
          <p:cNvSpPr/>
          <p:nvPr/>
        </p:nvSpPr>
        <p:spPr>
          <a:xfrm>
            <a:off x="7358095" y="3528517"/>
            <a:ext cx="291064" cy="9049"/>
          </a:xfrm>
          <a:custGeom>
            <a:rect b="b" l="l" r="r" t="t"/>
            <a:pathLst>
              <a:path extrusionOk="0" h="224" w="7205">
                <a:moveTo>
                  <a:pt x="3618" y="0"/>
                </a:moveTo>
                <a:cubicBezTo>
                  <a:pt x="2432" y="0"/>
                  <a:pt x="1216" y="0"/>
                  <a:pt x="1" y="91"/>
                </a:cubicBezTo>
                <a:cubicBezTo>
                  <a:pt x="906" y="184"/>
                  <a:pt x="1830" y="224"/>
                  <a:pt x="2757" y="224"/>
                </a:cubicBezTo>
                <a:cubicBezTo>
                  <a:pt x="3044" y="224"/>
                  <a:pt x="3331" y="220"/>
                  <a:pt x="3618" y="213"/>
                </a:cubicBezTo>
                <a:cubicBezTo>
                  <a:pt x="3890" y="220"/>
                  <a:pt x="4166" y="224"/>
                  <a:pt x="4445" y="224"/>
                </a:cubicBezTo>
                <a:cubicBezTo>
                  <a:pt x="5347" y="224"/>
                  <a:pt x="6276" y="184"/>
                  <a:pt x="7204" y="91"/>
                </a:cubicBezTo>
                <a:cubicBezTo>
                  <a:pt x="6049" y="31"/>
                  <a:pt x="4834" y="0"/>
                  <a:pt x="361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3"/>
          <p:cNvSpPr/>
          <p:nvPr/>
        </p:nvSpPr>
        <p:spPr>
          <a:xfrm>
            <a:off x="7420712" y="3449459"/>
            <a:ext cx="227236" cy="10099"/>
          </a:xfrm>
          <a:custGeom>
            <a:rect b="b" l="l" r="r" t="t"/>
            <a:pathLst>
              <a:path extrusionOk="0" h="250" w="5625">
                <a:moveTo>
                  <a:pt x="3495" y="1"/>
                </a:moveTo>
                <a:cubicBezTo>
                  <a:pt x="3273" y="1"/>
                  <a:pt x="3050" y="5"/>
                  <a:pt x="2828" y="12"/>
                </a:cubicBezTo>
                <a:cubicBezTo>
                  <a:pt x="1855" y="12"/>
                  <a:pt x="943" y="12"/>
                  <a:pt x="1" y="133"/>
                </a:cubicBezTo>
                <a:cubicBezTo>
                  <a:pt x="680" y="199"/>
                  <a:pt x="1343" y="249"/>
                  <a:pt x="2025" y="249"/>
                </a:cubicBezTo>
                <a:cubicBezTo>
                  <a:pt x="2289" y="249"/>
                  <a:pt x="2556" y="242"/>
                  <a:pt x="2828" y="225"/>
                </a:cubicBezTo>
                <a:cubicBezTo>
                  <a:pt x="3091" y="242"/>
                  <a:pt x="3354" y="249"/>
                  <a:pt x="3616" y="249"/>
                </a:cubicBezTo>
                <a:cubicBezTo>
                  <a:pt x="4294" y="249"/>
                  <a:pt x="4967" y="199"/>
                  <a:pt x="5624" y="133"/>
                </a:cubicBezTo>
                <a:cubicBezTo>
                  <a:pt x="4927" y="41"/>
                  <a:pt x="4213" y="1"/>
                  <a:pt x="3495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3"/>
          <p:cNvSpPr/>
          <p:nvPr/>
        </p:nvSpPr>
        <p:spPr>
          <a:xfrm>
            <a:off x="7095307" y="2958745"/>
            <a:ext cx="755231" cy="389311"/>
          </a:xfrm>
          <a:custGeom>
            <a:rect b="b" l="l" r="r" t="t"/>
            <a:pathLst>
              <a:path extrusionOk="0" h="9637" w="18695">
                <a:moveTo>
                  <a:pt x="1" y="1"/>
                </a:moveTo>
                <a:lnTo>
                  <a:pt x="1" y="9636"/>
                </a:lnTo>
                <a:lnTo>
                  <a:pt x="18694" y="9636"/>
                </a:lnTo>
                <a:lnTo>
                  <a:pt x="18694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3"/>
          <p:cNvSpPr/>
          <p:nvPr/>
        </p:nvSpPr>
        <p:spPr>
          <a:xfrm>
            <a:off x="5413056" y="2917014"/>
            <a:ext cx="2471842" cy="459279"/>
          </a:xfrm>
          <a:custGeom>
            <a:rect b="b" l="l" r="r" t="t"/>
            <a:pathLst>
              <a:path extrusionOk="0" h="11369" w="61188">
                <a:moveTo>
                  <a:pt x="61187" y="0"/>
                </a:moveTo>
                <a:lnTo>
                  <a:pt x="5563" y="183"/>
                </a:lnTo>
                <a:cubicBezTo>
                  <a:pt x="2463" y="183"/>
                  <a:pt x="1" y="2705"/>
                  <a:pt x="1" y="5775"/>
                </a:cubicBezTo>
                <a:lnTo>
                  <a:pt x="1" y="5927"/>
                </a:lnTo>
                <a:lnTo>
                  <a:pt x="1" y="6201"/>
                </a:lnTo>
                <a:cubicBezTo>
                  <a:pt x="182" y="9100"/>
                  <a:pt x="2583" y="11368"/>
                  <a:pt x="5505" y="11368"/>
                </a:cubicBezTo>
                <a:cubicBezTo>
                  <a:pt x="5524" y="11368"/>
                  <a:pt x="5544" y="11368"/>
                  <a:pt x="5563" y="11368"/>
                </a:cubicBezTo>
                <a:lnTo>
                  <a:pt x="61187" y="11368"/>
                </a:lnTo>
                <a:lnTo>
                  <a:pt x="61187" y="10669"/>
                </a:lnTo>
                <a:lnTo>
                  <a:pt x="47965" y="10669"/>
                </a:lnTo>
                <a:cubicBezTo>
                  <a:pt x="45290" y="10669"/>
                  <a:pt x="43132" y="8511"/>
                  <a:pt x="43132" y="5867"/>
                </a:cubicBezTo>
                <a:cubicBezTo>
                  <a:pt x="43132" y="3192"/>
                  <a:pt x="45290" y="1034"/>
                  <a:pt x="47965" y="1034"/>
                </a:cubicBezTo>
                <a:lnTo>
                  <a:pt x="61187" y="1034"/>
                </a:lnTo>
                <a:lnTo>
                  <a:pt x="61187" y="0"/>
                </a:lnTo>
                <a:close/>
              </a:path>
            </a:pathLst>
          </a:custGeom>
          <a:solidFill>
            <a:srgbClr val="FF5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3"/>
          <p:cNvSpPr/>
          <p:nvPr/>
        </p:nvSpPr>
        <p:spPr>
          <a:xfrm>
            <a:off x="7156712" y="3153988"/>
            <a:ext cx="693827" cy="8645"/>
          </a:xfrm>
          <a:custGeom>
            <a:rect b="b" l="l" r="r" t="t"/>
            <a:pathLst>
              <a:path extrusionOk="0" h="214" w="17175">
                <a:moveTo>
                  <a:pt x="8603" y="1"/>
                </a:moveTo>
                <a:cubicBezTo>
                  <a:pt x="3831" y="1"/>
                  <a:pt x="1" y="31"/>
                  <a:pt x="1" y="92"/>
                </a:cubicBezTo>
                <a:cubicBezTo>
                  <a:pt x="1" y="183"/>
                  <a:pt x="3831" y="213"/>
                  <a:pt x="8603" y="213"/>
                </a:cubicBezTo>
                <a:cubicBezTo>
                  <a:pt x="13344" y="213"/>
                  <a:pt x="17174" y="153"/>
                  <a:pt x="17174" y="92"/>
                </a:cubicBezTo>
                <a:cubicBezTo>
                  <a:pt x="17174" y="61"/>
                  <a:pt x="13344" y="1"/>
                  <a:pt x="8603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3"/>
          <p:cNvSpPr/>
          <p:nvPr/>
        </p:nvSpPr>
        <p:spPr>
          <a:xfrm>
            <a:off x="7182526" y="3242419"/>
            <a:ext cx="656944" cy="9857"/>
          </a:xfrm>
          <a:custGeom>
            <a:rect b="b" l="l" r="r" t="t"/>
            <a:pathLst>
              <a:path extrusionOk="0" h="244" w="16262">
                <a:moveTo>
                  <a:pt x="8146" y="0"/>
                </a:moveTo>
                <a:cubicBezTo>
                  <a:pt x="3648" y="0"/>
                  <a:pt x="0" y="30"/>
                  <a:pt x="0" y="122"/>
                </a:cubicBezTo>
                <a:cubicBezTo>
                  <a:pt x="0" y="182"/>
                  <a:pt x="3648" y="243"/>
                  <a:pt x="8146" y="243"/>
                </a:cubicBezTo>
                <a:cubicBezTo>
                  <a:pt x="12614" y="243"/>
                  <a:pt x="16262" y="152"/>
                  <a:pt x="16262" y="122"/>
                </a:cubicBezTo>
                <a:cubicBezTo>
                  <a:pt x="16262" y="30"/>
                  <a:pt x="12614" y="0"/>
                  <a:pt x="814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3"/>
          <p:cNvSpPr/>
          <p:nvPr/>
        </p:nvSpPr>
        <p:spPr>
          <a:xfrm>
            <a:off x="7261100" y="3322205"/>
            <a:ext cx="589440" cy="9857"/>
          </a:xfrm>
          <a:custGeom>
            <a:rect b="b" l="l" r="r" t="t"/>
            <a:pathLst>
              <a:path extrusionOk="0" h="244" w="14591">
                <a:moveTo>
                  <a:pt x="7295" y="1"/>
                </a:moveTo>
                <a:cubicBezTo>
                  <a:pt x="3283" y="1"/>
                  <a:pt x="0" y="31"/>
                  <a:pt x="0" y="122"/>
                </a:cubicBezTo>
                <a:cubicBezTo>
                  <a:pt x="0" y="183"/>
                  <a:pt x="3283" y="244"/>
                  <a:pt x="7295" y="244"/>
                </a:cubicBezTo>
                <a:cubicBezTo>
                  <a:pt x="11338" y="244"/>
                  <a:pt x="14590" y="153"/>
                  <a:pt x="14590" y="122"/>
                </a:cubicBezTo>
                <a:cubicBezTo>
                  <a:pt x="14590" y="31"/>
                  <a:pt x="11338" y="1"/>
                  <a:pt x="7295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3"/>
          <p:cNvSpPr/>
          <p:nvPr/>
        </p:nvSpPr>
        <p:spPr>
          <a:xfrm>
            <a:off x="7172669" y="3075414"/>
            <a:ext cx="677870" cy="8605"/>
          </a:xfrm>
          <a:custGeom>
            <a:rect b="b" l="l" r="r" t="t"/>
            <a:pathLst>
              <a:path extrusionOk="0" h="213" w="16780">
                <a:moveTo>
                  <a:pt x="8390" y="0"/>
                </a:moveTo>
                <a:cubicBezTo>
                  <a:pt x="3740" y="0"/>
                  <a:pt x="1" y="31"/>
                  <a:pt x="1" y="122"/>
                </a:cubicBezTo>
                <a:cubicBezTo>
                  <a:pt x="1" y="183"/>
                  <a:pt x="3740" y="213"/>
                  <a:pt x="8390" y="213"/>
                </a:cubicBezTo>
                <a:cubicBezTo>
                  <a:pt x="13010" y="213"/>
                  <a:pt x="16779" y="152"/>
                  <a:pt x="16779" y="122"/>
                </a:cubicBezTo>
                <a:cubicBezTo>
                  <a:pt x="16779" y="31"/>
                  <a:pt x="13010" y="0"/>
                  <a:pt x="8390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3"/>
          <p:cNvSpPr/>
          <p:nvPr/>
        </p:nvSpPr>
        <p:spPr>
          <a:xfrm>
            <a:off x="7235326" y="2995588"/>
            <a:ext cx="604145" cy="8645"/>
          </a:xfrm>
          <a:custGeom>
            <a:rect b="b" l="l" r="r" t="t"/>
            <a:pathLst>
              <a:path extrusionOk="0" h="214" w="14955">
                <a:moveTo>
                  <a:pt x="7477" y="1"/>
                </a:moveTo>
                <a:cubicBezTo>
                  <a:pt x="3344" y="1"/>
                  <a:pt x="0" y="31"/>
                  <a:pt x="0" y="122"/>
                </a:cubicBezTo>
                <a:cubicBezTo>
                  <a:pt x="0" y="183"/>
                  <a:pt x="3344" y="213"/>
                  <a:pt x="7477" y="213"/>
                </a:cubicBezTo>
                <a:cubicBezTo>
                  <a:pt x="11611" y="213"/>
                  <a:pt x="14955" y="153"/>
                  <a:pt x="14955" y="122"/>
                </a:cubicBezTo>
                <a:cubicBezTo>
                  <a:pt x="14955" y="61"/>
                  <a:pt x="11611" y="1"/>
                  <a:pt x="747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3"/>
          <p:cNvSpPr/>
          <p:nvPr/>
        </p:nvSpPr>
        <p:spPr>
          <a:xfrm>
            <a:off x="5413056" y="2917014"/>
            <a:ext cx="2471842" cy="459279"/>
          </a:xfrm>
          <a:custGeom>
            <a:rect b="b" l="l" r="r" t="t"/>
            <a:pathLst>
              <a:path extrusionOk="0" h="11369" w="61188">
                <a:moveTo>
                  <a:pt x="61187" y="0"/>
                </a:moveTo>
                <a:lnTo>
                  <a:pt x="5563" y="183"/>
                </a:lnTo>
                <a:cubicBezTo>
                  <a:pt x="2463" y="183"/>
                  <a:pt x="1" y="2705"/>
                  <a:pt x="1" y="5775"/>
                </a:cubicBezTo>
                <a:lnTo>
                  <a:pt x="1" y="5927"/>
                </a:lnTo>
                <a:lnTo>
                  <a:pt x="1" y="6201"/>
                </a:lnTo>
                <a:cubicBezTo>
                  <a:pt x="182" y="9100"/>
                  <a:pt x="2583" y="11368"/>
                  <a:pt x="5505" y="11368"/>
                </a:cubicBezTo>
                <a:cubicBezTo>
                  <a:pt x="5524" y="11368"/>
                  <a:pt x="5544" y="11368"/>
                  <a:pt x="5563" y="11368"/>
                </a:cubicBezTo>
                <a:lnTo>
                  <a:pt x="61187" y="11368"/>
                </a:lnTo>
                <a:lnTo>
                  <a:pt x="61187" y="10669"/>
                </a:lnTo>
                <a:lnTo>
                  <a:pt x="47965" y="10669"/>
                </a:lnTo>
                <a:cubicBezTo>
                  <a:pt x="45290" y="10669"/>
                  <a:pt x="43132" y="8511"/>
                  <a:pt x="43132" y="5867"/>
                </a:cubicBezTo>
                <a:cubicBezTo>
                  <a:pt x="43132" y="3192"/>
                  <a:pt x="45290" y="1034"/>
                  <a:pt x="47965" y="1034"/>
                </a:cubicBezTo>
                <a:lnTo>
                  <a:pt x="61187" y="1034"/>
                </a:lnTo>
                <a:lnTo>
                  <a:pt x="6118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3"/>
          <p:cNvSpPr/>
          <p:nvPr/>
        </p:nvSpPr>
        <p:spPr>
          <a:xfrm>
            <a:off x="5560428" y="2930507"/>
            <a:ext cx="132665" cy="446998"/>
          </a:xfrm>
          <a:custGeom>
            <a:rect b="b" l="l" r="r" t="t"/>
            <a:pathLst>
              <a:path extrusionOk="0" h="11065" w="3284">
                <a:moveTo>
                  <a:pt x="3131" y="1"/>
                </a:moveTo>
                <a:lnTo>
                  <a:pt x="3131" y="1"/>
                </a:lnTo>
                <a:cubicBezTo>
                  <a:pt x="2979" y="92"/>
                  <a:pt x="2827" y="213"/>
                  <a:pt x="2736" y="305"/>
                </a:cubicBezTo>
                <a:cubicBezTo>
                  <a:pt x="2402" y="608"/>
                  <a:pt x="2098" y="973"/>
                  <a:pt x="1824" y="1338"/>
                </a:cubicBezTo>
                <a:cubicBezTo>
                  <a:pt x="0" y="3830"/>
                  <a:pt x="31" y="7296"/>
                  <a:pt x="1946" y="9788"/>
                </a:cubicBezTo>
                <a:cubicBezTo>
                  <a:pt x="2219" y="10122"/>
                  <a:pt x="2554" y="10457"/>
                  <a:pt x="2888" y="10761"/>
                </a:cubicBezTo>
                <a:cubicBezTo>
                  <a:pt x="3010" y="10882"/>
                  <a:pt x="3131" y="11004"/>
                  <a:pt x="3283" y="11065"/>
                </a:cubicBezTo>
                <a:cubicBezTo>
                  <a:pt x="2827" y="10639"/>
                  <a:pt x="2432" y="10183"/>
                  <a:pt x="2067" y="9697"/>
                </a:cubicBezTo>
                <a:cubicBezTo>
                  <a:pt x="244" y="7235"/>
                  <a:pt x="183" y="3922"/>
                  <a:pt x="1946" y="1429"/>
                </a:cubicBezTo>
                <a:cubicBezTo>
                  <a:pt x="2280" y="912"/>
                  <a:pt x="2706" y="426"/>
                  <a:pt x="313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3"/>
          <p:cNvSpPr/>
          <p:nvPr/>
        </p:nvSpPr>
        <p:spPr>
          <a:xfrm>
            <a:off x="5484278" y="2923155"/>
            <a:ext cx="130201" cy="446998"/>
          </a:xfrm>
          <a:custGeom>
            <a:rect b="b" l="l" r="r" t="t"/>
            <a:pathLst>
              <a:path extrusionOk="0" h="11065" w="3223">
                <a:moveTo>
                  <a:pt x="3101" y="0"/>
                </a:moveTo>
                <a:lnTo>
                  <a:pt x="3101" y="0"/>
                </a:lnTo>
                <a:cubicBezTo>
                  <a:pt x="2980" y="91"/>
                  <a:pt x="2828" y="183"/>
                  <a:pt x="2736" y="304"/>
                </a:cubicBezTo>
                <a:cubicBezTo>
                  <a:pt x="2372" y="608"/>
                  <a:pt x="2068" y="942"/>
                  <a:pt x="1825" y="1338"/>
                </a:cubicBezTo>
                <a:cubicBezTo>
                  <a:pt x="1" y="3830"/>
                  <a:pt x="31" y="7295"/>
                  <a:pt x="1916" y="9757"/>
                </a:cubicBezTo>
                <a:cubicBezTo>
                  <a:pt x="2189" y="10122"/>
                  <a:pt x="2493" y="10456"/>
                  <a:pt x="2828" y="10760"/>
                </a:cubicBezTo>
                <a:cubicBezTo>
                  <a:pt x="2949" y="10882"/>
                  <a:pt x="3071" y="10973"/>
                  <a:pt x="3223" y="11064"/>
                </a:cubicBezTo>
                <a:cubicBezTo>
                  <a:pt x="2767" y="10639"/>
                  <a:pt x="2372" y="10183"/>
                  <a:pt x="2007" y="9696"/>
                </a:cubicBezTo>
                <a:cubicBezTo>
                  <a:pt x="214" y="7234"/>
                  <a:pt x="183" y="3921"/>
                  <a:pt x="1916" y="1398"/>
                </a:cubicBezTo>
                <a:cubicBezTo>
                  <a:pt x="2280" y="912"/>
                  <a:pt x="2676" y="456"/>
                  <a:pt x="31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3"/>
          <p:cNvSpPr/>
          <p:nvPr/>
        </p:nvSpPr>
        <p:spPr>
          <a:xfrm>
            <a:off x="7010592" y="2930507"/>
            <a:ext cx="132665" cy="446998"/>
          </a:xfrm>
          <a:custGeom>
            <a:rect b="b" l="l" r="r" t="t"/>
            <a:pathLst>
              <a:path extrusionOk="0" h="11065" w="3284">
                <a:moveTo>
                  <a:pt x="3131" y="1"/>
                </a:moveTo>
                <a:lnTo>
                  <a:pt x="3131" y="1"/>
                </a:lnTo>
                <a:cubicBezTo>
                  <a:pt x="2979" y="92"/>
                  <a:pt x="2858" y="213"/>
                  <a:pt x="2736" y="305"/>
                </a:cubicBezTo>
                <a:cubicBezTo>
                  <a:pt x="2402" y="608"/>
                  <a:pt x="2098" y="973"/>
                  <a:pt x="1824" y="1338"/>
                </a:cubicBezTo>
                <a:cubicBezTo>
                  <a:pt x="1" y="3830"/>
                  <a:pt x="61" y="7296"/>
                  <a:pt x="1946" y="9788"/>
                </a:cubicBezTo>
                <a:cubicBezTo>
                  <a:pt x="2220" y="10122"/>
                  <a:pt x="2524" y="10457"/>
                  <a:pt x="2858" y="10761"/>
                </a:cubicBezTo>
                <a:cubicBezTo>
                  <a:pt x="3010" y="10882"/>
                  <a:pt x="3131" y="11004"/>
                  <a:pt x="3283" y="11065"/>
                </a:cubicBezTo>
                <a:cubicBezTo>
                  <a:pt x="2827" y="10639"/>
                  <a:pt x="2432" y="10183"/>
                  <a:pt x="2068" y="9697"/>
                </a:cubicBezTo>
                <a:cubicBezTo>
                  <a:pt x="274" y="7235"/>
                  <a:pt x="244" y="3922"/>
                  <a:pt x="1946" y="1429"/>
                </a:cubicBezTo>
                <a:cubicBezTo>
                  <a:pt x="2280" y="912"/>
                  <a:pt x="2706" y="426"/>
                  <a:pt x="313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3"/>
          <p:cNvSpPr/>
          <p:nvPr/>
        </p:nvSpPr>
        <p:spPr>
          <a:xfrm>
            <a:off x="6934483" y="2923155"/>
            <a:ext cx="131413" cy="446998"/>
          </a:xfrm>
          <a:custGeom>
            <a:rect b="b" l="l" r="r" t="t"/>
            <a:pathLst>
              <a:path extrusionOk="0" h="11065" w="3253">
                <a:moveTo>
                  <a:pt x="3101" y="0"/>
                </a:moveTo>
                <a:cubicBezTo>
                  <a:pt x="3009" y="91"/>
                  <a:pt x="2857" y="183"/>
                  <a:pt x="2736" y="304"/>
                </a:cubicBezTo>
                <a:cubicBezTo>
                  <a:pt x="2371" y="608"/>
                  <a:pt x="2067" y="942"/>
                  <a:pt x="1824" y="1338"/>
                </a:cubicBezTo>
                <a:cubicBezTo>
                  <a:pt x="0" y="3830"/>
                  <a:pt x="31" y="7295"/>
                  <a:pt x="1945" y="9757"/>
                </a:cubicBezTo>
                <a:cubicBezTo>
                  <a:pt x="2189" y="10122"/>
                  <a:pt x="2493" y="10456"/>
                  <a:pt x="2857" y="10760"/>
                </a:cubicBezTo>
                <a:cubicBezTo>
                  <a:pt x="3009" y="10882"/>
                  <a:pt x="3101" y="10973"/>
                  <a:pt x="3252" y="11064"/>
                </a:cubicBezTo>
                <a:cubicBezTo>
                  <a:pt x="2797" y="10639"/>
                  <a:pt x="2432" y="10183"/>
                  <a:pt x="2037" y="9696"/>
                </a:cubicBezTo>
                <a:cubicBezTo>
                  <a:pt x="243" y="7234"/>
                  <a:pt x="213" y="3921"/>
                  <a:pt x="1945" y="1398"/>
                </a:cubicBezTo>
                <a:cubicBezTo>
                  <a:pt x="2280" y="912"/>
                  <a:pt x="2705" y="456"/>
                  <a:pt x="31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3"/>
          <p:cNvSpPr/>
          <p:nvPr/>
        </p:nvSpPr>
        <p:spPr>
          <a:xfrm>
            <a:off x="5821964" y="2985408"/>
            <a:ext cx="120385" cy="323220"/>
          </a:xfrm>
          <a:custGeom>
            <a:rect b="b" l="l" r="r" t="t"/>
            <a:pathLst>
              <a:path extrusionOk="0" h="8001" w="2980">
                <a:moveTo>
                  <a:pt x="1693" y="0"/>
                </a:moveTo>
                <a:cubicBezTo>
                  <a:pt x="1237" y="0"/>
                  <a:pt x="689" y="366"/>
                  <a:pt x="396" y="830"/>
                </a:cubicBezTo>
                <a:cubicBezTo>
                  <a:pt x="92" y="1438"/>
                  <a:pt x="1" y="2076"/>
                  <a:pt x="31" y="2745"/>
                </a:cubicBezTo>
                <a:cubicBezTo>
                  <a:pt x="31" y="3778"/>
                  <a:pt x="61" y="4812"/>
                  <a:pt x="183" y="5876"/>
                </a:cubicBezTo>
                <a:cubicBezTo>
                  <a:pt x="213" y="6362"/>
                  <a:pt x="335" y="6848"/>
                  <a:pt x="548" y="7274"/>
                </a:cubicBezTo>
                <a:cubicBezTo>
                  <a:pt x="754" y="7732"/>
                  <a:pt x="1202" y="8001"/>
                  <a:pt x="1671" y="8001"/>
                </a:cubicBezTo>
                <a:cubicBezTo>
                  <a:pt x="1824" y="8001"/>
                  <a:pt x="1979" y="7972"/>
                  <a:pt x="2128" y="7912"/>
                </a:cubicBezTo>
                <a:cubicBezTo>
                  <a:pt x="2463" y="7760"/>
                  <a:pt x="2706" y="7456"/>
                  <a:pt x="2797" y="7092"/>
                </a:cubicBezTo>
                <a:cubicBezTo>
                  <a:pt x="2949" y="6575"/>
                  <a:pt x="2979" y="6088"/>
                  <a:pt x="2949" y="5602"/>
                </a:cubicBezTo>
                <a:cubicBezTo>
                  <a:pt x="2949" y="4326"/>
                  <a:pt x="2919" y="2988"/>
                  <a:pt x="2919" y="1681"/>
                </a:cubicBezTo>
                <a:cubicBezTo>
                  <a:pt x="2919" y="1347"/>
                  <a:pt x="2888" y="1012"/>
                  <a:pt x="2767" y="678"/>
                </a:cubicBezTo>
                <a:cubicBezTo>
                  <a:pt x="2645" y="313"/>
                  <a:pt x="2341" y="101"/>
                  <a:pt x="2007" y="70"/>
                </a:cubicBezTo>
                <a:cubicBezTo>
                  <a:pt x="1911" y="22"/>
                  <a:pt x="1805" y="0"/>
                  <a:pt x="1693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3"/>
          <p:cNvSpPr/>
          <p:nvPr/>
        </p:nvSpPr>
        <p:spPr>
          <a:xfrm>
            <a:off x="6089641" y="3161341"/>
            <a:ext cx="724529" cy="8645"/>
          </a:xfrm>
          <a:custGeom>
            <a:rect b="b" l="l" r="r" t="t"/>
            <a:pathLst>
              <a:path extrusionOk="0" h="214" w="17935">
                <a:moveTo>
                  <a:pt x="8968" y="1"/>
                </a:moveTo>
                <a:cubicBezTo>
                  <a:pt x="4044" y="1"/>
                  <a:pt x="1" y="31"/>
                  <a:pt x="1" y="123"/>
                </a:cubicBezTo>
                <a:cubicBezTo>
                  <a:pt x="1" y="183"/>
                  <a:pt x="4044" y="214"/>
                  <a:pt x="8968" y="214"/>
                </a:cubicBezTo>
                <a:cubicBezTo>
                  <a:pt x="13922" y="214"/>
                  <a:pt x="17934" y="153"/>
                  <a:pt x="17934" y="123"/>
                </a:cubicBezTo>
                <a:cubicBezTo>
                  <a:pt x="17934" y="62"/>
                  <a:pt x="13922" y="1"/>
                  <a:pt x="896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3"/>
          <p:cNvSpPr/>
          <p:nvPr/>
        </p:nvSpPr>
        <p:spPr>
          <a:xfrm>
            <a:off x="5787585" y="2544949"/>
            <a:ext cx="207562" cy="370849"/>
          </a:xfrm>
          <a:custGeom>
            <a:rect b="b" l="l" r="r" t="t"/>
            <a:pathLst>
              <a:path extrusionOk="0" h="9180" w="5138">
                <a:moveTo>
                  <a:pt x="1" y="0"/>
                </a:moveTo>
                <a:lnTo>
                  <a:pt x="92" y="9180"/>
                </a:lnTo>
                <a:lnTo>
                  <a:pt x="5137" y="9180"/>
                </a:lnTo>
                <a:lnTo>
                  <a:pt x="4985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3"/>
          <p:cNvSpPr/>
          <p:nvPr/>
        </p:nvSpPr>
        <p:spPr>
          <a:xfrm>
            <a:off x="5788797" y="2606354"/>
            <a:ext cx="187929" cy="10301"/>
          </a:xfrm>
          <a:custGeom>
            <a:rect b="b" l="l" r="r" t="t"/>
            <a:pathLst>
              <a:path extrusionOk="0" h="255" w="4652">
                <a:moveTo>
                  <a:pt x="2341" y="0"/>
                </a:moveTo>
                <a:cubicBezTo>
                  <a:pt x="1582" y="0"/>
                  <a:pt x="761" y="0"/>
                  <a:pt x="1" y="122"/>
                </a:cubicBezTo>
                <a:cubicBezTo>
                  <a:pt x="581" y="215"/>
                  <a:pt x="1197" y="254"/>
                  <a:pt x="1795" y="254"/>
                </a:cubicBezTo>
                <a:cubicBezTo>
                  <a:pt x="1979" y="254"/>
                  <a:pt x="2162" y="250"/>
                  <a:pt x="2341" y="243"/>
                </a:cubicBezTo>
                <a:cubicBezTo>
                  <a:pt x="2521" y="250"/>
                  <a:pt x="2702" y="254"/>
                  <a:pt x="2884" y="254"/>
                </a:cubicBezTo>
                <a:cubicBezTo>
                  <a:pt x="3473" y="254"/>
                  <a:pt x="4071" y="215"/>
                  <a:pt x="4651" y="122"/>
                </a:cubicBezTo>
                <a:cubicBezTo>
                  <a:pt x="3892" y="61"/>
                  <a:pt x="3101" y="0"/>
                  <a:pt x="234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3"/>
          <p:cNvSpPr/>
          <p:nvPr/>
        </p:nvSpPr>
        <p:spPr>
          <a:xfrm>
            <a:off x="5788797" y="2664042"/>
            <a:ext cx="187929" cy="9615"/>
          </a:xfrm>
          <a:custGeom>
            <a:rect b="b" l="l" r="r" t="t"/>
            <a:pathLst>
              <a:path extrusionOk="0" h="238" w="4652">
                <a:moveTo>
                  <a:pt x="2341" y="1"/>
                </a:moveTo>
                <a:cubicBezTo>
                  <a:pt x="1582" y="1"/>
                  <a:pt x="761" y="1"/>
                  <a:pt x="1" y="92"/>
                </a:cubicBezTo>
                <a:cubicBezTo>
                  <a:pt x="557" y="181"/>
                  <a:pt x="1146" y="237"/>
                  <a:pt x="1720" y="237"/>
                </a:cubicBezTo>
                <a:cubicBezTo>
                  <a:pt x="1930" y="237"/>
                  <a:pt x="2138" y="230"/>
                  <a:pt x="2341" y="213"/>
                </a:cubicBezTo>
                <a:cubicBezTo>
                  <a:pt x="3101" y="213"/>
                  <a:pt x="3892" y="213"/>
                  <a:pt x="4651" y="92"/>
                </a:cubicBezTo>
                <a:cubicBezTo>
                  <a:pt x="3892" y="31"/>
                  <a:pt x="3101" y="1"/>
                  <a:pt x="234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3"/>
          <p:cNvSpPr/>
          <p:nvPr/>
        </p:nvSpPr>
        <p:spPr>
          <a:xfrm>
            <a:off x="5788797" y="2720519"/>
            <a:ext cx="187929" cy="10342"/>
          </a:xfrm>
          <a:custGeom>
            <a:rect b="b" l="l" r="r" t="t"/>
            <a:pathLst>
              <a:path extrusionOk="0" h="256" w="4652">
                <a:moveTo>
                  <a:pt x="2341" y="1"/>
                </a:moveTo>
                <a:cubicBezTo>
                  <a:pt x="1582" y="1"/>
                  <a:pt x="761" y="1"/>
                  <a:pt x="1" y="123"/>
                </a:cubicBezTo>
                <a:cubicBezTo>
                  <a:pt x="581" y="215"/>
                  <a:pt x="1197" y="255"/>
                  <a:pt x="1795" y="255"/>
                </a:cubicBezTo>
                <a:cubicBezTo>
                  <a:pt x="1979" y="255"/>
                  <a:pt x="2162" y="251"/>
                  <a:pt x="2341" y="244"/>
                </a:cubicBezTo>
                <a:cubicBezTo>
                  <a:pt x="3101" y="244"/>
                  <a:pt x="3892" y="244"/>
                  <a:pt x="4651" y="123"/>
                </a:cubicBezTo>
                <a:cubicBezTo>
                  <a:pt x="3892" y="31"/>
                  <a:pt x="3101" y="1"/>
                  <a:pt x="234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3"/>
          <p:cNvSpPr/>
          <p:nvPr/>
        </p:nvSpPr>
        <p:spPr>
          <a:xfrm>
            <a:off x="5788797" y="2777924"/>
            <a:ext cx="187929" cy="10625"/>
          </a:xfrm>
          <a:custGeom>
            <a:rect b="b" l="l" r="r" t="t"/>
            <a:pathLst>
              <a:path extrusionOk="0" h="263" w="4652">
                <a:moveTo>
                  <a:pt x="2748" y="1"/>
                </a:moveTo>
                <a:cubicBezTo>
                  <a:pt x="2612" y="1"/>
                  <a:pt x="2476" y="3"/>
                  <a:pt x="2341" y="9"/>
                </a:cubicBezTo>
                <a:cubicBezTo>
                  <a:pt x="1582" y="9"/>
                  <a:pt x="761" y="9"/>
                  <a:pt x="1" y="130"/>
                </a:cubicBezTo>
                <a:cubicBezTo>
                  <a:pt x="581" y="223"/>
                  <a:pt x="1197" y="263"/>
                  <a:pt x="1795" y="263"/>
                </a:cubicBezTo>
                <a:cubicBezTo>
                  <a:pt x="1979" y="263"/>
                  <a:pt x="2162" y="259"/>
                  <a:pt x="2341" y="252"/>
                </a:cubicBezTo>
                <a:cubicBezTo>
                  <a:pt x="3101" y="252"/>
                  <a:pt x="3892" y="252"/>
                  <a:pt x="4651" y="130"/>
                </a:cubicBezTo>
                <a:cubicBezTo>
                  <a:pt x="4026" y="55"/>
                  <a:pt x="3380" y="1"/>
                  <a:pt x="274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3"/>
          <p:cNvSpPr/>
          <p:nvPr/>
        </p:nvSpPr>
        <p:spPr>
          <a:xfrm>
            <a:off x="5788797" y="2835532"/>
            <a:ext cx="187929" cy="10059"/>
          </a:xfrm>
          <a:custGeom>
            <a:rect b="b" l="l" r="r" t="t"/>
            <a:pathLst>
              <a:path extrusionOk="0" h="249" w="4652">
                <a:moveTo>
                  <a:pt x="2884" y="0"/>
                </a:moveTo>
                <a:cubicBezTo>
                  <a:pt x="2702" y="0"/>
                  <a:pt x="2521" y="4"/>
                  <a:pt x="2341" y="11"/>
                </a:cubicBezTo>
                <a:cubicBezTo>
                  <a:pt x="1582" y="11"/>
                  <a:pt x="761" y="11"/>
                  <a:pt x="1" y="133"/>
                </a:cubicBezTo>
                <a:cubicBezTo>
                  <a:pt x="549" y="198"/>
                  <a:pt x="1128" y="248"/>
                  <a:pt x="1693" y="248"/>
                </a:cubicBezTo>
                <a:cubicBezTo>
                  <a:pt x="1912" y="248"/>
                  <a:pt x="2129" y="241"/>
                  <a:pt x="2341" y="224"/>
                </a:cubicBezTo>
                <a:cubicBezTo>
                  <a:pt x="3101" y="224"/>
                  <a:pt x="3892" y="224"/>
                  <a:pt x="4651" y="133"/>
                </a:cubicBezTo>
                <a:cubicBezTo>
                  <a:pt x="4071" y="40"/>
                  <a:pt x="3473" y="0"/>
                  <a:pt x="2884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3"/>
          <p:cNvSpPr/>
          <p:nvPr/>
        </p:nvSpPr>
        <p:spPr>
          <a:xfrm>
            <a:off x="5767952" y="2533880"/>
            <a:ext cx="2258139" cy="399127"/>
          </a:xfrm>
          <a:custGeom>
            <a:rect b="b" l="l" r="r" t="t"/>
            <a:pathLst>
              <a:path extrusionOk="0" h="9880" w="55898">
                <a:moveTo>
                  <a:pt x="0" y="1"/>
                </a:moveTo>
                <a:lnTo>
                  <a:pt x="0" y="518"/>
                </a:lnTo>
                <a:lnTo>
                  <a:pt x="3617" y="518"/>
                </a:lnTo>
                <a:cubicBezTo>
                  <a:pt x="4468" y="518"/>
                  <a:pt x="5198" y="1247"/>
                  <a:pt x="5198" y="2128"/>
                </a:cubicBezTo>
                <a:lnTo>
                  <a:pt x="5198" y="7600"/>
                </a:lnTo>
                <a:cubicBezTo>
                  <a:pt x="5198" y="8451"/>
                  <a:pt x="4468" y="9180"/>
                  <a:pt x="3617" y="9180"/>
                </a:cubicBezTo>
                <a:lnTo>
                  <a:pt x="274" y="9180"/>
                </a:lnTo>
                <a:lnTo>
                  <a:pt x="274" y="9879"/>
                </a:lnTo>
                <a:lnTo>
                  <a:pt x="55199" y="9879"/>
                </a:lnTo>
                <a:cubicBezTo>
                  <a:pt x="55776" y="6323"/>
                  <a:pt x="55898" y="3040"/>
                  <a:pt x="5519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3"/>
          <p:cNvSpPr/>
          <p:nvPr/>
        </p:nvSpPr>
        <p:spPr>
          <a:xfrm>
            <a:off x="7918051" y="2528992"/>
            <a:ext cx="9857" cy="411368"/>
          </a:xfrm>
          <a:custGeom>
            <a:rect b="b" l="l" r="r" t="t"/>
            <a:pathLst>
              <a:path extrusionOk="0" h="10183" w="244">
                <a:moveTo>
                  <a:pt x="122" y="0"/>
                </a:moveTo>
                <a:cubicBezTo>
                  <a:pt x="30" y="0"/>
                  <a:pt x="0" y="2280"/>
                  <a:pt x="0" y="5076"/>
                </a:cubicBezTo>
                <a:cubicBezTo>
                  <a:pt x="0" y="7903"/>
                  <a:pt x="91" y="10183"/>
                  <a:pt x="122" y="10183"/>
                </a:cubicBezTo>
                <a:cubicBezTo>
                  <a:pt x="152" y="10183"/>
                  <a:pt x="243" y="7903"/>
                  <a:pt x="243" y="5076"/>
                </a:cubicBezTo>
                <a:cubicBezTo>
                  <a:pt x="243" y="2280"/>
                  <a:pt x="182" y="0"/>
                  <a:pt x="12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3"/>
          <p:cNvSpPr/>
          <p:nvPr/>
        </p:nvSpPr>
        <p:spPr>
          <a:xfrm>
            <a:off x="6093357" y="2528992"/>
            <a:ext cx="8605" cy="411368"/>
          </a:xfrm>
          <a:custGeom>
            <a:rect b="b" l="l" r="r" t="t"/>
            <a:pathLst>
              <a:path extrusionOk="0" h="10183" w="213">
                <a:moveTo>
                  <a:pt x="122" y="0"/>
                </a:moveTo>
                <a:cubicBezTo>
                  <a:pt x="30" y="0"/>
                  <a:pt x="0" y="2280"/>
                  <a:pt x="0" y="5076"/>
                </a:cubicBezTo>
                <a:cubicBezTo>
                  <a:pt x="0" y="7903"/>
                  <a:pt x="61" y="10183"/>
                  <a:pt x="122" y="10183"/>
                </a:cubicBezTo>
                <a:cubicBezTo>
                  <a:pt x="152" y="10183"/>
                  <a:pt x="213" y="7903"/>
                  <a:pt x="213" y="5076"/>
                </a:cubicBezTo>
                <a:cubicBezTo>
                  <a:pt x="213" y="2280"/>
                  <a:pt x="182" y="0"/>
                  <a:pt x="12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3"/>
          <p:cNvSpPr/>
          <p:nvPr/>
        </p:nvSpPr>
        <p:spPr>
          <a:xfrm>
            <a:off x="7956106" y="2528992"/>
            <a:ext cx="9857" cy="411368"/>
          </a:xfrm>
          <a:custGeom>
            <a:rect b="b" l="l" r="r" t="t"/>
            <a:pathLst>
              <a:path extrusionOk="0" h="10183" w="244">
                <a:moveTo>
                  <a:pt x="122" y="0"/>
                </a:moveTo>
                <a:cubicBezTo>
                  <a:pt x="61" y="0"/>
                  <a:pt x="0" y="2280"/>
                  <a:pt x="0" y="5076"/>
                </a:cubicBezTo>
                <a:cubicBezTo>
                  <a:pt x="0" y="7903"/>
                  <a:pt x="92" y="10183"/>
                  <a:pt x="122" y="10183"/>
                </a:cubicBezTo>
                <a:cubicBezTo>
                  <a:pt x="213" y="10183"/>
                  <a:pt x="244" y="7903"/>
                  <a:pt x="244" y="5076"/>
                </a:cubicBezTo>
                <a:cubicBezTo>
                  <a:pt x="244" y="2280"/>
                  <a:pt x="213" y="0"/>
                  <a:pt x="12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3"/>
          <p:cNvSpPr/>
          <p:nvPr/>
        </p:nvSpPr>
        <p:spPr>
          <a:xfrm>
            <a:off x="6056514" y="2528992"/>
            <a:ext cx="8605" cy="411368"/>
          </a:xfrm>
          <a:custGeom>
            <a:rect b="b" l="l" r="r" t="t"/>
            <a:pathLst>
              <a:path extrusionOk="0" h="10183" w="213">
                <a:moveTo>
                  <a:pt x="122" y="0"/>
                </a:moveTo>
                <a:cubicBezTo>
                  <a:pt x="31" y="0"/>
                  <a:pt x="0" y="2280"/>
                  <a:pt x="0" y="5076"/>
                </a:cubicBezTo>
                <a:cubicBezTo>
                  <a:pt x="0" y="7903"/>
                  <a:pt x="31" y="10183"/>
                  <a:pt x="122" y="10183"/>
                </a:cubicBezTo>
                <a:cubicBezTo>
                  <a:pt x="183" y="10183"/>
                  <a:pt x="213" y="7903"/>
                  <a:pt x="213" y="5076"/>
                </a:cubicBezTo>
                <a:cubicBezTo>
                  <a:pt x="213" y="2280"/>
                  <a:pt x="183" y="0"/>
                  <a:pt x="12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3"/>
          <p:cNvSpPr/>
          <p:nvPr/>
        </p:nvSpPr>
        <p:spPr>
          <a:xfrm>
            <a:off x="7577900" y="2758614"/>
            <a:ext cx="49164" cy="49123"/>
          </a:xfrm>
          <a:custGeom>
            <a:rect b="b" l="l" r="r" t="t"/>
            <a:pathLst>
              <a:path extrusionOk="0" h="1216" w="1217">
                <a:moveTo>
                  <a:pt x="456" y="0"/>
                </a:moveTo>
                <a:lnTo>
                  <a:pt x="396" y="426"/>
                </a:lnTo>
                <a:lnTo>
                  <a:pt x="0" y="669"/>
                </a:lnTo>
                <a:lnTo>
                  <a:pt x="396" y="790"/>
                </a:lnTo>
                <a:lnTo>
                  <a:pt x="487" y="1216"/>
                </a:lnTo>
                <a:lnTo>
                  <a:pt x="791" y="912"/>
                </a:lnTo>
                <a:lnTo>
                  <a:pt x="1216" y="973"/>
                </a:lnTo>
                <a:lnTo>
                  <a:pt x="1004" y="578"/>
                </a:lnTo>
                <a:lnTo>
                  <a:pt x="1156" y="213"/>
                </a:lnTo>
                <a:lnTo>
                  <a:pt x="760" y="274"/>
                </a:lnTo>
                <a:lnTo>
                  <a:pt x="456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3"/>
          <p:cNvSpPr/>
          <p:nvPr/>
        </p:nvSpPr>
        <p:spPr>
          <a:xfrm>
            <a:off x="7359348" y="2832259"/>
            <a:ext cx="31954" cy="34419"/>
          </a:xfrm>
          <a:custGeom>
            <a:rect b="b" l="l" r="r" t="t"/>
            <a:pathLst>
              <a:path extrusionOk="0" h="852" w="791">
                <a:moveTo>
                  <a:pt x="274" y="1"/>
                </a:moveTo>
                <a:lnTo>
                  <a:pt x="243" y="305"/>
                </a:lnTo>
                <a:lnTo>
                  <a:pt x="0" y="457"/>
                </a:lnTo>
                <a:lnTo>
                  <a:pt x="274" y="548"/>
                </a:lnTo>
                <a:lnTo>
                  <a:pt x="334" y="852"/>
                </a:lnTo>
                <a:lnTo>
                  <a:pt x="486" y="609"/>
                </a:lnTo>
                <a:lnTo>
                  <a:pt x="790" y="609"/>
                </a:lnTo>
                <a:lnTo>
                  <a:pt x="638" y="396"/>
                </a:lnTo>
                <a:lnTo>
                  <a:pt x="730" y="123"/>
                </a:lnTo>
                <a:lnTo>
                  <a:pt x="730" y="123"/>
                </a:lnTo>
                <a:lnTo>
                  <a:pt x="456" y="214"/>
                </a:lnTo>
                <a:lnTo>
                  <a:pt x="274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3"/>
          <p:cNvSpPr/>
          <p:nvPr/>
        </p:nvSpPr>
        <p:spPr>
          <a:xfrm>
            <a:off x="7119869" y="2720519"/>
            <a:ext cx="38135" cy="39347"/>
          </a:xfrm>
          <a:custGeom>
            <a:rect b="b" l="l" r="r" t="t"/>
            <a:pathLst>
              <a:path extrusionOk="0" h="974" w="944">
                <a:moveTo>
                  <a:pt x="578" y="1"/>
                </a:moveTo>
                <a:lnTo>
                  <a:pt x="335" y="274"/>
                </a:lnTo>
                <a:lnTo>
                  <a:pt x="1" y="274"/>
                </a:lnTo>
                <a:lnTo>
                  <a:pt x="183" y="548"/>
                </a:lnTo>
                <a:lnTo>
                  <a:pt x="92" y="882"/>
                </a:lnTo>
                <a:lnTo>
                  <a:pt x="396" y="761"/>
                </a:lnTo>
                <a:lnTo>
                  <a:pt x="639" y="974"/>
                </a:lnTo>
                <a:lnTo>
                  <a:pt x="700" y="639"/>
                </a:lnTo>
                <a:lnTo>
                  <a:pt x="943" y="457"/>
                </a:lnTo>
                <a:lnTo>
                  <a:pt x="639" y="335"/>
                </a:lnTo>
                <a:lnTo>
                  <a:pt x="578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3"/>
          <p:cNvSpPr/>
          <p:nvPr/>
        </p:nvSpPr>
        <p:spPr>
          <a:xfrm>
            <a:off x="7701922" y="2591609"/>
            <a:ext cx="38095" cy="40559"/>
          </a:xfrm>
          <a:custGeom>
            <a:rect b="b" l="l" r="r" t="t"/>
            <a:pathLst>
              <a:path extrusionOk="0" h="1004" w="943">
                <a:moveTo>
                  <a:pt x="517" y="0"/>
                </a:moveTo>
                <a:lnTo>
                  <a:pt x="335" y="274"/>
                </a:lnTo>
                <a:lnTo>
                  <a:pt x="0" y="244"/>
                </a:lnTo>
                <a:lnTo>
                  <a:pt x="0" y="244"/>
                </a:lnTo>
                <a:lnTo>
                  <a:pt x="183" y="548"/>
                </a:lnTo>
                <a:lnTo>
                  <a:pt x="31" y="851"/>
                </a:lnTo>
                <a:lnTo>
                  <a:pt x="31" y="851"/>
                </a:lnTo>
                <a:lnTo>
                  <a:pt x="365" y="760"/>
                </a:lnTo>
                <a:lnTo>
                  <a:pt x="639" y="1003"/>
                </a:lnTo>
                <a:lnTo>
                  <a:pt x="639" y="639"/>
                </a:lnTo>
                <a:lnTo>
                  <a:pt x="943" y="456"/>
                </a:lnTo>
                <a:lnTo>
                  <a:pt x="639" y="335"/>
                </a:lnTo>
                <a:lnTo>
                  <a:pt x="517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3"/>
          <p:cNvSpPr/>
          <p:nvPr/>
        </p:nvSpPr>
        <p:spPr>
          <a:xfrm>
            <a:off x="7370376" y="2585468"/>
            <a:ext cx="24602" cy="25814"/>
          </a:xfrm>
          <a:custGeom>
            <a:rect b="b" l="l" r="r" t="t"/>
            <a:pathLst>
              <a:path extrusionOk="0" h="639" w="609">
                <a:moveTo>
                  <a:pt x="335" y="0"/>
                </a:moveTo>
                <a:lnTo>
                  <a:pt x="213" y="183"/>
                </a:lnTo>
                <a:lnTo>
                  <a:pt x="1" y="152"/>
                </a:lnTo>
                <a:lnTo>
                  <a:pt x="122" y="335"/>
                </a:lnTo>
                <a:lnTo>
                  <a:pt x="31" y="578"/>
                </a:lnTo>
                <a:lnTo>
                  <a:pt x="274" y="487"/>
                </a:lnTo>
                <a:lnTo>
                  <a:pt x="426" y="639"/>
                </a:lnTo>
                <a:lnTo>
                  <a:pt x="426" y="426"/>
                </a:lnTo>
                <a:lnTo>
                  <a:pt x="609" y="304"/>
                </a:lnTo>
                <a:lnTo>
                  <a:pt x="426" y="244"/>
                </a:lnTo>
                <a:lnTo>
                  <a:pt x="335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3"/>
          <p:cNvSpPr/>
          <p:nvPr/>
        </p:nvSpPr>
        <p:spPr>
          <a:xfrm>
            <a:off x="5507628" y="2344778"/>
            <a:ext cx="2328148" cy="189141"/>
          </a:xfrm>
          <a:custGeom>
            <a:rect b="b" l="l" r="r" t="t"/>
            <a:pathLst>
              <a:path extrusionOk="0" h="4682" w="57631">
                <a:moveTo>
                  <a:pt x="943" y="1"/>
                </a:moveTo>
                <a:cubicBezTo>
                  <a:pt x="0" y="1429"/>
                  <a:pt x="213" y="3010"/>
                  <a:pt x="943" y="4682"/>
                </a:cubicBezTo>
                <a:lnTo>
                  <a:pt x="56901" y="4682"/>
                </a:lnTo>
                <a:cubicBezTo>
                  <a:pt x="57631" y="3192"/>
                  <a:pt x="57631" y="1490"/>
                  <a:pt x="569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3"/>
          <p:cNvSpPr/>
          <p:nvPr/>
        </p:nvSpPr>
        <p:spPr>
          <a:xfrm>
            <a:off x="6013531" y="2397578"/>
            <a:ext cx="1224246" cy="70049"/>
          </a:xfrm>
          <a:custGeom>
            <a:rect b="b" l="l" r="r" t="t"/>
            <a:pathLst>
              <a:path extrusionOk="0" h="1734" w="30305">
                <a:moveTo>
                  <a:pt x="0" y="1"/>
                </a:moveTo>
                <a:lnTo>
                  <a:pt x="0" y="1733"/>
                </a:lnTo>
                <a:lnTo>
                  <a:pt x="30305" y="1733"/>
                </a:lnTo>
                <a:lnTo>
                  <a:pt x="303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3"/>
          <p:cNvSpPr/>
          <p:nvPr/>
        </p:nvSpPr>
        <p:spPr>
          <a:xfrm>
            <a:off x="5592342" y="2347242"/>
            <a:ext cx="40559" cy="186677"/>
          </a:xfrm>
          <a:custGeom>
            <a:rect b="b" l="l" r="r" t="t"/>
            <a:pathLst>
              <a:path extrusionOk="0" h="4621" w="1004">
                <a:moveTo>
                  <a:pt x="609" y="1"/>
                </a:moveTo>
                <a:cubicBezTo>
                  <a:pt x="457" y="213"/>
                  <a:pt x="365" y="426"/>
                  <a:pt x="274" y="669"/>
                </a:cubicBezTo>
                <a:cubicBezTo>
                  <a:pt x="92" y="1186"/>
                  <a:pt x="1" y="1794"/>
                  <a:pt x="61" y="2372"/>
                </a:cubicBezTo>
                <a:cubicBezTo>
                  <a:pt x="92" y="2979"/>
                  <a:pt x="244" y="3557"/>
                  <a:pt x="548" y="4043"/>
                </a:cubicBezTo>
                <a:cubicBezTo>
                  <a:pt x="669" y="4256"/>
                  <a:pt x="821" y="4469"/>
                  <a:pt x="1004" y="4621"/>
                </a:cubicBezTo>
                <a:cubicBezTo>
                  <a:pt x="882" y="4408"/>
                  <a:pt x="761" y="4195"/>
                  <a:pt x="730" y="4013"/>
                </a:cubicBezTo>
                <a:cubicBezTo>
                  <a:pt x="457" y="3466"/>
                  <a:pt x="305" y="2949"/>
                  <a:pt x="274" y="2372"/>
                </a:cubicBezTo>
                <a:cubicBezTo>
                  <a:pt x="244" y="1794"/>
                  <a:pt x="274" y="1216"/>
                  <a:pt x="426" y="700"/>
                </a:cubicBezTo>
                <a:cubicBezTo>
                  <a:pt x="517" y="457"/>
                  <a:pt x="578" y="244"/>
                  <a:pt x="609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3"/>
          <p:cNvSpPr/>
          <p:nvPr/>
        </p:nvSpPr>
        <p:spPr>
          <a:xfrm>
            <a:off x="5640254" y="2347242"/>
            <a:ext cx="40559" cy="186677"/>
          </a:xfrm>
          <a:custGeom>
            <a:rect b="b" l="l" r="r" t="t"/>
            <a:pathLst>
              <a:path extrusionOk="0" h="4621" w="1004">
                <a:moveTo>
                  <a:pt x="608" y="1"/>
                </a:moveTo>
                <a:lnTo>
                  <a:pt x="608" y="1"/>
                </a:lnTo>
                <a:cubicBezTo>
                  <a:pt x="456" y="213"/>
                  <a:pt x="334" y="426"/>
                  <a:pt x="274" y="669"/>
                </a:cubicBezTo>
                <a:cubicBezTo>
                  <a:pt x="61" y="1186"/>
                  <a:pt x="0" y="1794"/>
                  <a:pt x="30" y="2372"/>
                </a:cubicBezTo>
                <a:cubicBezTo>
                  <a:pt x="61" y="2979"/>
                  <a:pt x="243" y="3557"/>
                  <a:pt x="517" y="4043"/>
                </a:cubicBezTo>
                <a:cubicBezTo>
                  <a:pt x="638" y="4256"/>
                  <a:pt x="790" y="4469"/>
                  <a:pt x="1003" y="4621"/>
                </a:cubicBezTo>
                <a:cubicBezTo>
                  <a:pt x="912" y="4408"/>
                  <a:pt x="790" y="4195"/>
                  <a:pt x="669" y="4013"/>
                </a:cubicBezTo>
                <a:cubicBezTo>
                  <a:pt x="456" y="3466"/>
                  <a:pt x="304" y="2949"/>
                  <a:pt x="274" y="2372"/>
                </a:cubicBezTo>
                <a:cubicBezTo>
                  <a:pt x="243" y="1794"/>
                  <a:pt x="274" y="1216"/>
                  <a:pt x="426" y="700"/>
                </a:cubicBezTo>
                <a:cubicBezTo>
                  <a:pt x="486" y="457"/>
                  <a:pt x="578" y="244"/>
                  <a:pt x="60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7715415" y="2344778"/>
            <a:ext cx="30742" cy="184253"/>
          </a:xfrm>
          <a:custGeom>
            <a:rect b="b" l="l" r="r" t="t"/>
            <a:pathLst>
              <a:path extrusionOk="0" h="4561" w="761">
                <a:moveTo>
                  <a:pt x="31" y="1"/>
                </a:moveTo>
                <a:lnTo>
                  <a:pt x="31" y="1"/>
                </a:lnTo>
                <a:cubicBezTo>
                  <a:pt x="548" y="1490"/>
                  <a:pt x="548" y="3071"/>
                  <a:pt x="1" y="4560"/>
                </a:cubicBezTo>
                <a:cubicBezTo>
                  <a:pt x="761" y="3162"/>
                  <a:pt x="761" y="1429"/>
                  <a:pt x="3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3"/>
          <p:cNvSpPr/>
          <p:nvPr/>
        </p:nvSpPr>
        <p:spPr>
          <a:xfrm>
            <a:off x="7670008" y="2347242"/>
            <a:ext cx="19674" cy="181789"/>
          </a:xfrm>
          <a:custGeom>
            <a:rect b="b" l="l" r="r" t="t"/>
            <a:pathLst>
              <a:path extrusionOk="0" h="4500" w="487">
                <a:moveTo>
                  <a:pt x="31" y="1"/>
                </a:moveTo>
                <a:lnTo>
                  <a:pt x="31" y="1"/>
                </a:lnTo>
                <a:cubicBezTo>
                  <a:pt x="0" y="61"/>
                  <a:pt x="183" y="1004"/>
                  <a:pt x="213" y="2250"/>
                </a:cubicBezTo>
                <a:cubicBezTo>
                  <a:pt x="243" y="3496"/>
                  <a:pt x="31" y="4499"/>
                  <a:pt x="61" y="4499"/>
                </a:cubicBezTo>
                <a:cubicBezTo>
                  <a:pt x="335" y="3770"/>
                  <a:pt x="486" y="3010"/>
                  <a:pt x="395" y="2250"/>
                </a:cubicBezTo>
                <a:cubicBezTo>
                  <a:pt x="456" y="1490"/>
                  <a:pt x="304" y="730"/>
                  <a:pt x="3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33"/>
          <p:cNvGrpSpPr/>
          <p:nvPr/>
        </p:nvGrpSpPr>
        <p:grpSpPr>
          <a:xfrm>
            <a:off x="-172405" y="2971861"/>
            <a:ext cx="1147059" cy="1963506"/>
            <a:chOff x="2360200" y="3392875"/>
            <a:chExt cx="1038250" cy="1777250"/>
          </a:xfrm>
        </p:grpSpPr>
        <p:sp>
          <p:nvSpPr>
            <p:cNvPr id="665" name="Google Shape;665;p33"/>
            <p:cNvSpPr/>
            <p:nvPr/>
          </p:nvSpPr>
          <p:spPr>
            <a:xfrm>
              <a:off x="2736300" y="3392875"/>
              <a:ext cx="172650" cy="1420325"/>
            </a:xfrm>
            <a:custGeom>
              <a:rect b="b" l="l" r="r" t="t"/>
              <a:pathLst>
                <a:path extrusionOk="0" h="56813" w="6906">
                  <a:moveTo>
                    <a:pt x="5771" y="0"/>
                  </a:moveTo>
                  <a:cubicBezTo>
                    <a:pt x="5137" y="0"/>
                    <a:pt x="4403" y="34"/>
                    <a:pt x="3736" y="34"/>
                  </a:cubicBezTo>
                  <a:cubicBezTo>
                    <a:pt x="3169" y="34"/>
                    <a:pt x="2702" y="534"/>
                    <a:pt x="2669" y="1101"/>
                  </a:cubicBezTo>
                  <a:cubicBezTo>
                    <a:pt x="2535" y="3670"/>
                    <a:pt x="2402" y="6238"/>
                    <a:pt x="2435" y="8773"/>
                  </a:cubicBezTo>
                  <a:cubicBezTo>
                    <a:pt x="2402" y="10108"/>
                    <a:pt x="2335" y="11409"/>
                    <a:pt x="2268" y="12743"/>
                  </a:cubicBezTo>
                  <a:cubicBezTo>
                    <a:pt x="2102" y="16112"/>
                    <a:pt x="1935" y="19548"/>
                    <a:pt x="1735" y="22917"/>
                  </a:cubicBezTo>
                  <a:cubicBezTo>
                    <a:pt x="1368" y="29755"/>
                    <a:pt x="1068" y="36627"/>
                    <a:pt x="701" y="43465"/>
                  </a:cubicBezTo>
                  <a:cubicBezTo>
                    <a:pt x="501" y="47368"/>
                    <a:pt x="234" y="51237"/>
                    <a:pt x="34" y="55106"/>
                  </a:cubicBezTo>
                  <a:cubicBezTo>
                    <a:pt x="0" y="55707"/>
                    <a:pt x="534" y="56441"/>
                    <a:pt x="1101" y="56541"/>
                  </a:cubicBezTo>
                  <a:lnTo>
                    <a:pt x="2602" y="56774"/>
                  </a:lnTo>
                  <a:cubicBezTo>
                    <a:pt x="2724" y="56800"/>
                    <a:pt x="2846" y="56813"/>
                    <a:pt x="2966" y="56813"/>
                  </a:cubicBezTo>
                  <a:cubicBezTo>
                    <a:pt x="3304" y="56813"/>
                    <a:pt x="3623" y="56713"/>
                    <a:pt x="3870" y="56541"/>
                  </a:cubicBezTo>
                  <a:cubicBezTo>
                    <a:pt x="3892" y="56542"/>
                    <a:pt x="3915" y="56543"/>
                    <a:pt x="3938" y="56543"/>
                  </a:cubicBezTo>
                  <a:cubicBezTo>
                    <a:pt x="4415" y="56543"/>
                    <a:pt x="4873" y="56210"/>
                    <a:pt x="4937" y="55573"/>
                  </a:cubicBezTo>
                  <a:cubicBezTo>
                    <a:pt x="5171" y="53806"/>
                    <a:pt x="5104" y="52038"/>
                    <a:pt x="5204" y="50270"/>
                  </a:cubicBezTo>
                  <a:cubicBezTo>
                    <a:pt x="5237" y="48535"/>
                    <a:pt x="5337" y="46734"/>
                    <a:pt x="5404" y="44966"/>
                  </a:cubicBezTo>
                  <a:cubicBezTo>
                    <a:pt x="5537" y="41430"/>
                    <a:pt x="5704" y="37894"/>
                    <a:pt x="5771" y="34392"/>
                  </a:cubicBezTo>
                  <a:cubicBezTo>
                    <a:pt x="6038" y="27287"/>
                    <a:pt x="6271" y="20181"/>
                    <a:pt x="6505" y="13076"/>
                  </a:cubicBezTo>
                  <a:cubicBezTo>
                    <a:pt x="6605" y="9073"/>
                    <a:pt x="6772" y="5104"/>
                    <a:pt x="6872" y="1101"/>
                  </a:cubicBezTo>
                  <a:cubicBezTo>
                    <a:pt x="6905" y="501"/>
                    <a:pt x="6371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360200" y="3898150"/>
              <a:ext cx="953200" cy="1271975"/>
            </a:xfrm>
            <a:custGeom>
              <a:rect b="b" l="l" r="r" t="t"/>
              <a:pathLst>
                <a:path extrusionOk="0" h="50879" w="38128">
                  <a:moveTo>
                    <a:pt x="30162" y="0"/>
                  </a:moveTo>
                  <a:cubicBezTo>
                    <a:pt x="29982" y="0"/>
                    <a:pt x="29802" y="1"/>
                    <a:pt x="29621" y="4"/>
                  </a:cubicBezTo>
                  <a:cubicBezTo>
                    <a:pt x="28787" y="4"/>
                    <a:pt x="28187" y="671"/>
                    <a:pt x="28120" y="1505"/>
                  </a:cubicBezTo>
                  <a:cubicBezTo>
                    <a:pt x="28020" y="3206"/>
                    <a:pt x="27887" y="4907"/>
                    <a:pt x="27853" y="6642"/>
                  </a:cubicBezTo>
                  <a:cubicBezTo>
                    <a:pt x="27853" y="7409"/>
                    <a:pt x="27720" y="8243"/>
                    <a:pt x="27853" y="9044"/>
                  </a:cubicBezTo>
                  <a:cubicBezTo>
                    <a:pt x="27687" y="12079"/>
                    <a:pt x="27453" y="15081"/>
                    <a:pt x="27253" y="18150"/>
                  </a:cubicBezTo>
                  <a:cubicBezTo>
                    <a:pt x="26919" y="23320"/>
                    <a:pt x="26519" y="28491"/>
                    <a:pt x="26052" y="33661"/>
                  </a:cubicBezTo>
                  <a:cubicBezTo>
                    <a:pt x="25919" y="35096"/>
                    <a:pt x="25785" y="36530"/>
                    <a:pt x="25685" y="37998"/>
                  </a:cubicBezTo>
                  <a:cubicBezTo>
                    <a:pt x="25585" y="38765"/>
                    <a:pt x="25485" y="39532"/>
                    <a:pt x="25418" y="40266"/>
                  </a:cubicBezTo>
                  <a:cubicBezTo>
                    <a:pt x="25385" y="40600"/>
                    <a:pt x="25318" y="41000"/>
                    <a:pt x="25285" y="41333"/>
                  </a:cubicBezTo>
                  <a:cubicBezTo>
                    <a:pt x="25285" y="41433"/>
                    <a:pt x="25251" y="41567"/>
                    <a:pt x="25251" y="41700"/>
                  </a:cubicBezTo>
                  <a:lnTo>
                    <a:pt x="24885" y="41700"/>
                  </a:lnTo>
                  <a:cubicBezTo>
                    <a:pt x="24518" y="41700"/>
                    <a:pt x="24117" y="41667"/>
                    <a:pt x="23750" y="41667"/>
                  </a:cubicBezTo>
                  <a:lnTo>
                    <a:pt x="21482" y="41534"/>
                  </a:lnTo>
                  <a:cubicBezTo>
                    <a:pt x="19948" y="41400"/>
                    <a:pt x="18413" y="41333"/>
                    <a:pt x="16879" y="41200"/>
                  </a:cubicBezTo>
                  <a:cubicBezTo>
                    <a:pt x="14210" y="41033"/>
                    <a:pt x="11575" y="40766"/>
                    <a:pt x="8906" y="40533"/>
                  </a:cubicBezTo>
                  <a:cubicBezTo>
                    <a:pt x="9273" y="35696"/>
                    <a:pt x="9607" y="30893"/>
                    <a:pt x="9974" y="26089"/>
                  </a:cubicBezTo>
                  <a:cubicBezTo>
                    <a:pt x="10408" y="20919"/>
                    <a:pt x="10808" y="15748"/>
                    <a:pt x="11208" y="10578"/>
                  </a:cubicBezTo>
                  <a:cubicBezTo>
                    <a:pt x="11408" y="7709"/>
                    <a:pt x="11775" y="4807"/>
                    <a:pt x="11608" y="1905"/>
                  </a:cubicBezTo>
                  <a:cubicBezTo>
                    <a:pt x="11608" y="1738"/>
                    <a:pt x="11575" y="1638"/>
                    <a:pt x="11475" y="1505"/>
                  </a:cubicBezTo>
                  <a:cubicBezTo>
                    <a:pt x="11283" y="1058"/>
                    <a:pt x="10908" y="702"/>
                    <a:pt x="10437" y="702"/>
                  </a:cubicBezTo>
                  <a:cubicBezTo>
                    <a:pt x="10416" y="702"/>
                    <a:pt x="10395" y="703"/>
                    <a:pt x="10374" y="704"/>
                  </a:cubicBezTo>
                  <a:cubicBezTo>
                    <a:pt x="8506" y="804"/>
                    <a:pt x="6605" y="871"/>
                    <a:pt x="4737" y="1005"/>
                  </a:cubicBezTo>
                  <a:cubicBezTo>
                    <a:pt x="4003" y="1038"/>
                    <a:pt x="3503" y="1538"/>
                    <a:pt x="3403" y="2339"/>
                  </a:cubicBezTo>
                  <a:cubicBezTo>
                    <a:pt x="3236" y="4407"/>
                    <a:pt x="3169" y="6475"/>
                    <a:pt x="3069" y="8543"/>
                  </a:cubicBezTo>
                  <a:cubicBezTo>
                    <a:pt x="3002" y="10678"/>
                    <a:pt x="2769" y="12746"/>
                    <a:pt x="2602" y="14881"/>
                  </a:cubicBezTo>
                  <a:cubicBezTo>
                    <a:pt x="2335" y="19017"/>
                    <a:pt x="2002" y="23187"/>
                    <a:pt x="1668" y="27323"/>
                  </a:cubicBezTo>
                  <a:cubicBezTo>
                    <a:pt x="1368" y="31493"/>
                    <a:pt x="1034" y="35696"/>
                    <a:pt x="701" y="39866"/>
                  </a:cubicBezTo>
                  <a:cubicBezTo>
                    <a:pt x="601" y="40900"/>
                    <a:pt x="534" y="41934"/>
                    <a:pt x="400" y="43001"/>
                  </a:cubicBezTo>
                  <a:cubicBezTo>
                    <a:pt x="267" y="44002"/>
                    <a:pt x="67" y="45069"/>
                    <a:pt x="33" y="46070"/>
                  </a:cubicBezTo>
                  <a:cubicBezTo>
                    <a:pt x="0" y="47271"/>
                    <a:pt x="901" y="47938"/>
                    <a:pt x="2002" y="48172"/>
                  </a:cubicBezTo>
                  <a:cubicBezTo>
                    <a:pt x="3002" y="48372"/>
                    <a:pt x="4003" y="48572"/>
                    <a:pt x="5004" y="48739"/>
                  </a:cubicBezTo>
                  <a:cubicBezTo>
                    <a:pt x="13176" y="50073"/>
                    <a:pt x="21415" y="50507"/>
                    <a:pt x="29688" y="50773"/>
                  </a:cubicBezTo>
                  <a:cubicBezTo>
                    <a:pt x="30518" y="50773"/>
                    <a:pt x="31401" y="50879"/>
                    <a:pt x="32290" y="50879"/>
                  </a:cubicBezTo>
                  <a:cubicBezTo>
                    <a:pt x="32401" y="50879"/>
                    <a:pt x="32512" y="50877"/>
                    <a:pt x="32623" y="50874"/>
                  </a:cubicBezTo>
                  <a:cubicBezTo>
                    <a:pt x="33891" y="50840"/>
                    <a:pt x="34558" y="50040"/>
                    <a:pt x="34692" y="48839"/>
                  </a:cubicBezTo>
                  <a:cubicBezTo>
                    <a:pt x="34892" y="46771"/>
                    <a:pt x="34958" y="44702"/>
                    <a:pt x="35125" y="42601"/>
                  </a:cubicBezTo>
                  <a:cubicBezTo>
                    <a:pt x="35425" y="38431"/>
                    <a:pt x="35759" y="34228"/>
                    <a:pt x="36059" y="30059"/>
                  </a:cubicBezTo>
                  <a:cubicBezTo>
                    <a:pt x="36626" y="21719"/>
                    <a:pt x="37227" y="13380"/>
                    <a:pt x="37860" y="5041"/>
                  </a:cubicBezTo>
                  <a:lnTo>
                    <a:pt x="38094" y="1905"/>
                  </a:lnTo>
                  <a:cubicBezTo>
                    <a:pt x="38127" y="1371"/>
                    <a:pt x="37627" y="671"/>
                    <a:pt x="36993" y="538"/>
                  </a:cubicBezTo>
                  <a:cubicBezTo>
                    <a:pt x="34734" y="197"/>
                    <a:pt x="32475" y="0"/>
                    <a:pt x="30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3153250" y="4003300"/>
              <a:ext cx="245200" cy="237000"/>
            </a:xfrm>
            <a:custGeom>
              <a:rect b="b" l="l" r="r" t="t"/>
              <a:pathLst>
                <a:path extrusionOk="0" h="9480" w="9808">
                  <a:moveTo>
                    <a:pt x="1835" y="1"/>
                  </a:moveTo>
                  <a:cubicBezTo>
                    <a:pt x="1202" y="1"/>
                    <a:pt x="801" y="501"/>
                    <a:pt x="735" y="1102"/>
                  </a:cubicBezTo>
                  <a:cubicBezTo>
                    <a:pt x="735" y="1268"/>
                    <a:pt x="301" y="5938"/>
                    <a:pt x="234" y="6606"/>
                  </a:cubicBezTo>
                  <a:cubicBezTo>
                    <a:pt x="201" y="7273"/>
                    <a:pt x="1" y="8107"/>
                    <a:pt x="468" y="8674"/>
                  </a:cubicBezTo>
                  <a:cubicBezTo>
                    <a:pt x="968" y="9307"/>
                    <a:pt x="1869" y="9207"/>
                    <a:pt x="2569" y="9307"/>
                  </a:cubicBezTo>
                  <a:cubicBezTo>
                    <a:pt x="3236" y="9374"/>
                    <a:pt x="3870" y="9374"/>
                    <a:pt x="4537" y="9441"/>
                  </a:cubicBezTo>
                  <a:cubicBezTo>
                    <a:pt x="5101" y="9469"/>
                    <a:pt x="5665" y="9479"/>
                    <a:pt x="6229" y="9479"/>
                  </a:cubicBezTo>
                  <a:cubicBezTo>
                    <a:pt x="6999" y="9479"/>
                    <a:pt x="7770" y="9460"/>
                    <a:pt x="8540" y="9441"/>
                  </a:cubicBezTo>
                  <a:cubicBezTo>
                    <a:pt x="9174" y="9374"/>
                    <a:pt x="9574" y="8941"/>
                    <a:pt x="9641" y="8340"/>
                  </a:cubicBezTo>
                  <a:cubicBezTo>
                    <a:pt x="9741" y="6038"/>
                    <a:pt x="9808" y="3703"/>
                    <a:pt x="9641" y="1435"/>
                  </a:cubicBezTo>
                  <a:cubicBezTo>
                    <a:pt x="9574" y="801"/>
                    <a:pt x="9141" y="368"/>
                    <a:pt x="8540" y="334"/>
                  </a:cubicBezTo>
                  <a:cubicBezTo>
                    <a:pt x="6339" y="134"/>
                    <a:pt x="4070" y="34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3133250" y="4356900"/>
              <a:ext cx="244350" cy="236775"/>
            </a:xfrm>
            <a:custGeom>
              <a:rect b="b" l="l" r="r" t="t"/>
              <a:pathLst>
                <a:path extrusionOk="0" h="9471" w="9774">
                  <a:moveTo>
                    <a:pt x="1835" y="0"/>
                  </a:moveTo>
                  <a:cubicBezTo>
                    <a:pt x="1201" y="0"/>
                    <a:pt x="801" y="501"/>
                    <a:pt x="767" y="1068"/>
                  </a:cubicBezTo>
                  <a:cubicBezTo>
                    <a:pt x="767" y="1234"/>
                    <a:pt x="300" y="5904"/>
                    <a:pt x="267" y="6572"/>
                  </a:cubicBezTo>
                  <a:cubicBezTo>
                    <a:pt x="200" y="7239"/>
                    <a:pt x="0" y="8073"/>
                    <a:pt x="467" y="8673"/>
                  </a:cubicBezTo>
                  <a:cubicBezTo>
                    <a:pt x="968" y="9307"/>
                    <a:pt x="1868" y="9207"/>
                    <a:pt x="2602" y="9307"/>
                  </a:cubicBezTo>
                  <a:cubicBezTo>
                    <a:pt x="3269" y="9374"/>
                    <a:pt x="3870" y="9374"/>
                    <a:pt x="4537" y="9407"/>
                  </a:cubicBezTo>
                  <a:cubicBezTo>
                    <a:pt x="5139" y="9452"/>
                    <a:pt x="5741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3" y="9374"/>
                    <a:pt x="9607" y="8907"/>
                    <a:pt x="9640" y="8340"/>
                  </a:cubicBezTo>
                  <a:cubicBezTo>
                    <a:pt x="9707" y="6005"/>
                    <a:pt x="9774" y="3703"/>
                    <a:pt x="9640" y="1401"/>
                  </a:cubicBezTo>
                  <a:cubicBezTo>
                    <a:pt x="9607" y="801"/>
                    <a:pt x="9140" y="367"/>
                    <a:pt x="8540" y="334"/>
                  </a:cubicBezTo>
                  <a:cubicBezTo>
                    <a:pt x="6338" y="134"/>
                    <a:pt x="4103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104050" y="4723825"/>
              <a:ext cx="245200" cy="236775"/>
            </a:xfrm>
            <a:custGeom>
              <a:rect b="b" l="l" r="r" t="t"/>
              <a:pathLst>
                <a:path extrusionOk="0" h="9471" w="9808">
                  <a:moveTo>
                    <a:pt x="1835" y="0"/>
                  </a:moveTo>
                  <a:cubicBezTo>
                    <a:pt x="1202" y="0"/>
                    <a:pt x="801" y="501"/>
                    <a:pt x="768" y="1068"/>
                  </a:cubicBezTo>
                  <a:cubicBezTo>
                    <a:pt x="768" y="1235"/>
                    <a:pt x="301" y="5905"/>
                    <a:pt x="268" y="6572"/>
                  </a:cubicBezTo>
                  <a:cubicBezTo>
                    <a:pt x="201" y="7239"/>
                    <a:pt x="1" y="8073"/>
                    <a:pt x="468" y="8673"/>
                  </a:cubicBezTo>
                  <a:cubicBezTo>
                    <a:pt x="968" y="9307"/>
                    <a:pt x="1869" y="9207"/>
                    <a:pt x="2603" y="9307"/>
                  </a:cubicBezTo>
                  <a:cubicBezTo>
                    <a:pt x="3270" y="9374"/>
                    <a:pt x="3870" y="9374"/>
                    <a:pt x="4537" y="9407"/>
                  </a:cubicBezTo>
                  <a:cubicBezTo>
                    <a:pt x="5140" y="9452"/>
                    <a:pt x="5742" y="9470"/>
                    <a:pt x="6344" y="9470"/>
                  </a:cubicBezTo>
                  <a:cubicBezTo>
                    <a:pt x="7076" y="9470"/>
                    <a:pt x="7808" y="9444"/>
                    <a:pt x="8540" y="9407"/>
                  </a:cubicBezTo>
                  <a:cubicBezTo>
                    <a:pt x="9174" y="9374"/>
                    <a:pt x="9608" y="8907"/>
                    <a:pt x="9641" y="8340"/>
                  </a:cubicBezTo>
                  <a:cubicBezTo>
                    <a:pt x="9774" y="6038"/>
                    <a:pt x="9808" y="3703"/>
                    <a:pt x="9641" y="1401"/>
                  </a:cubicBezTo>
                  <a:cubicBezTo>
                    <a:pt x="9608" y="801"/>
                    <a:pt x="9141" y="367"/>
                    <a:pt x="8540" y="334"/>
                  </a:cubicBezTo>
                  <a:cubicBezTo>
                    <a:pt x="6339" y="134"/>
                    <a:pt x="4104" y="34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33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33"/>
          <p:cNvGrpSpPr/>
          <p:nvPr/>
        </p:nvGrpSpPr>
        <p:grpSpPr>
          <a:xfrm rot="10800000">
            <a:off x="8115363" y="144175"/>
            <a:ext cx="829800" cy="848525"/>
            <a:chOff x="4580100" y="4038775"/>
            <a:chExt cx="829800" cy="848525"/>
          </a:xfrm>
        </p:grpSpPr>
        <p:sp>
          <p:nvSpPr>
            <p:cNvPr id="672" name="Google Shape;672;p33"/>
            <p:cNvSpPr/>
            <p:nvPr/>
          </p:nvSpPr>
          <p:spPr>
            <a:xfrm>
              <a:off x="4625975" y="4038775"/>
              <a:ext cx="137625" cy="170950"/>
            </a:xfrm>
            <a:custGeom>
              <a:rect b="b" l="l" r="r" t="t"/>
              <a:pathLst>
                <a:path extrusionOk="0" h="6838" w="5505">
                  <a:moveTo>
                    <a:pt x="3799" y="0"/>
                  </a:moveTo>
                  <a:cubicBezTo>
                    <a:pt x="3246" y="0"/>
                    <a:pt x="2723" y="274"/>
                    <a:pt x="2436" y="783"/>
                  </a:cubicBezTo>
                  <a:cubicBezTo>
                    <a:pt x="1702" y="1951"/>
                    <a:pt x="1001" y="3152"/>
                    <a:pt x="301" y="4319"/>
                  </a:cubicBezTo>
                  <a:cubicBezTo>
                    <a:pt x="67" y="4720"/>
                    <a:pt x="0" y="5220"/>
                    <a:pt x="134" y="5620"/>
                  </a:cubicBezTo>
                  <a:cubicBezTo>
                    <a:pt x="267" y="5987"/>
                    <a:pt x="534" y="6421"/>
                    <a:pt x="868" y="6621"/>
                  </a:cubicBezTo>
                  <a:cubicBezTo>
                    <a:pt x="1137" y="6767"/>
                    <a:pt x="1429" y="6837"/>
                    <a:pt x="1717" y="6837"/>
                  </a:cubicBezTo>
                  <a:cubicBezTo>
                    <a:pt x="2285" y="6837"/>
                    <a:pt x="2837" y="6563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8" y="2051"/>
                    <a:pt x="5504" y="1584"/>
                    <a:pt x="5371" y="1184"/>
                  </a:cubicBezTo>
                  <a:cubicBezTo>
                    <a:pt x="5304" y="783"/>
                    <a:pt x="5004" y="383"/>
                    <a:pt x="4637" y="216"/>
                  </a:cubicBezTo>
                  <a:cubicBezTo>
                    <a:pt x="4368" y="70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5053775" y="4257650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796" y="1"/>
                  </a:moveTo>
                  <a:cubicBezTo>
                    <a:pt x="3247" y="1"/>
                    <a:pt x="2714" y="268"/>
                    <a:pt x="2402" y="801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4"/>
                    <a:pt x="101" y="5638"/>
                  </a:cubicBezTo>
                  <a:cubicBezTo>
                    <a:pt x="234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102"/>
                    <a:pt x="5505" y="1602"/>
                    <a:pt x="5371" y="1168"/>
                  </a:cubicBezTo>
                  <a:cubicBezTo>
                    <a:pt x="5271" y="801"/>
                    <a:pt x="5004" y="368"/>
                    <a:pt x="4604" y="201"/>
                  </a:cubicBezTo>
                  <a:cubicBezTo>
                    <a:pt x="4348" y="67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4600950" y="4286000"/>
              <a:ext cx="136800" cy="171000"/>
            </a:xfrm>
            <a:custGeom>
              <a:rect b="b" l="l" r="r" t="t"/>
              <a:pathLst>
                <a:path extrusionOk="0" h="6840" w="5472">
                  <a:moveTo>
                    <a:pt x="3807" y="1"/>
                  </a:moveTo>
                  <a:cubicBezTo>
                    <a:pt x="3251" y="1"/>
                    <a:pt x="2725" y="268"/>
                    <a:pt x="2436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68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69"/>
                    <a:pt x="5471" y="1569"/>
                    <a:pt x="5371" y="1168"/>
                  </a:cubicBezTo>
                  <a:cubicBezTo>
                    <a:pt x="5305" y="801"/>
                    <a:pt x="5004" y="368"/>
                    <a:pt x="4637" y="201"/>
                  </a:cubicBezTo>
                  <a:cubicBezTo>
                    <a:pt x="4371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4808600" y="4428600"/>
              <a:ext cx="137625" cy="171000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5" y="6773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505" y="1602"/>
                    <a:pt x="5371" y="1168"/>
                  </a:cubicBezTo>
                  <a:cubicBezTo>
                    <a:pt x="5304" y="802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5038775" y="4522450"/>
              <a:ext cx="137625" cy="171125"/>
            </a:xfrm>
            <a:custGeom>
              <a:rect b="b" l="l" r="r" t="t"/>
              <a:pathLst>
                <a:path extrusionOk="0" h="6845" w="5505">
                  <a:moveTo>
                    <a:pt x="3799" y="0"/>
                  </a:moveTo>
                  <a:cubicBezTo>
                    <a:pt x="3246" y="0"/>
                    <a:pt x="2723" y="274"/>
                    <a:pt x="2435" y="784"/>
                  </a:cubicBezTo>
                  <a:cubicBezTo>
                    <a:pt x="1701" y="1951"/>
                    <a:pt x="1001" y="3185"/>
                    <a:pt x="300" y="4353"/>
                  </a:cubicBezTo>
                  <a:cubicBezTo>
                    <a:pt x="100" y="4720"/>
                    <a:pt x="0" y="5220"/>
                    <a:pt x="134" y="5620"/>
                  </a:cubicBezTo>
                  <a:cubicBezTo>
                    <a:pt x="267" y="6021"/>
                    <a:pt x="534" y="6421"/>
                    <a:pt x="868" y="6621"/>
                  </a:cubicBezTo>
                  <a:cubicBezTo>
                    <a:pt x="1144" y="6771"/>
                    <a:pt x="1444" y="6845"/>
                    <a:pt x="1739" y="6845"/>
                  </a:cubicBezTo>
                  <a:cubicBezTo>
                    <a:pt x="2299" y="6845"/>
                    <a:pt x="2842" y="6578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7" y="2051"/>
                    <a:pt x="5504" y="1584"/>
                    <a:pt x="5371" y="1184"/>
                  </a:cubicBezTo>
                  <a:cubicBezTo>
                    <a:pt x="5304" y="784"/>
                    <a:pt x="5004" y="383"/>
                    <a:pt x="4637" y="217"/>
                  </a:cubicBezTo>
                  <a:cubicBezTo>
                    <a:pt x="4368" y="71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4580100" y="4599575"/>
              <a:ext cx="136800" cy="170975"/>
            </a:xfrm>
            <a:custGeom>
              <a:rect b="b" l="l" r="r" t="t"/>
              <a:pathLst>
                <a:path extrusionOk="0" h="6839" w="5472">
                  <a:moveTo>
                    <a:pt x="3807" y="0"/>
                  </a:moveTo>
                  <a:cubicBezTo>
                    <a:pt x="3251" y="0"/>
                    <a:pt x="2725" y="267"/>
                    <a:pt x="2436" y="801"/>
                  </a:cubicBezTo>
                  <a:cubicBezTo>
                    <a:pt x="1702" y="1968"/>
                    <a:pt x="1002" y="3169"/>
                    <a:pt x="301" y="4337"/>
                  </a:cubicBezTo>
                  <a:cubicBezTo>
                    <a:pt x="68" y="4704"/>
                    <a:pt x="1" y="5204"/>
                    <a:pt x="134" y="5638"/>
                  </a:cubicBezTo>
                  <a:cubicBezTo>
                    <a:pt x="268" y="6005"/>
                    <a:pt x="535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5" y="2469"/>
                  </a:cubicBezTo>
                  <a:cubicBezTo>
                    <a:pt x="5438" y="2035"/>
                    <a:pt x="5471" y="1601"/>
                    <a:pt x="5371" y="1168"/>
                  </a:cubicBezTo>
                  <a:cubicBezTo>
                    <a:pt x="5305" y="801"/>
                    <a:pt x="5004" y="367"/>
                    <a:pt x="4637" y="200"/>
                  </a:cubicBezTo>
                  <a:cubicBezTo>
                    <a:pt x="4371" y="67"/>
                    <a:pt x="4085" y="0"/>
                    <a:pt x="3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4808600" y="4716325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80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7"/>
                  </a:cubicBezTo>
                  <a:cubicBezTo>
                    <a:pt x="67" y="4704"/>
                    <a:pt x="1" y="5204"/>
                    <a:pt x="134" y="5638"/>
                  </a:cubicBezTo>
                  <a:cubicBezTo>
                    <a:pt x="234" y="6005"/>
                    <a:pt x="534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5" y="2035"/>
                    <a:pt x="5505" y="1601"/>
                    <a:pt x="5371" y="1168"/>
                  </a:cubicBezTo>
                  <a:cubicBezTo>
                    <a:pt x="5304" y="801"/>
                    <a:pt x="5004" y="367"/>
                    <a:pt x="4637" y="200"/>
                  </a:cubicBezTo>
                  <a:cubicBezTo>
                    <a:pt x="4370" y="67"/>
                    <a:pt x="4085" y="0"/>
                    <a:pt x="3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4832800" y="4141975"/>
              <a:ext cx="135950" cy="171150"/>
            </a:xfrm>
            <a:custGeom>
              <a:rect b="b" l="l" r="r" t="t"/>
              <a:pathLst>
                <a:path extrusionOk="0" h="6846" w="5438">
                  <a:moveTo>
                    <a:pt x="3766" y="1"/>
                  </a:moveTo>
                  <a:cubicBezTo>
                    <a:pt x="3228" y="1"/>
                    <a:pt x="2708" y="268"/>
                    <a:pt x="2402" y="792"/>
                  </a:cubicBezTo>
                  <a:cubicBezTo>
                    <a:pt x="1701" y="1959"/>
                    <a:pt x="1001" y="3160"/>
                    <a:pt x="267" y="4328"/>
                  </a:cubicBezTo>
                  <a:cubicBezTo>
                    <a:pt x="67" y="4694"/>
                    <a:pt x="0" y="5228"/>
                    <a:pt x="100" y="5628"/>
                  </a:cubicBezTo>
                  <a:cubicBezTo>
                    <a:pt x="234" y="5995"/>
                    <a:pt x="534" y="6429"/>
                    <a:pt x="867" y="6629"/>
                  </a:cubicBezTo>
                  <a:cubicBezTo>
                    <a:pt x="1137" y="6775"/>
                    <a:pt x="1428" y="6845"/>
                    <a:pt x="1716" y="6845"/>
                  </a:cubicBezTo>
                  <a:cubicBezTo>
                    <a:pt x="2284" y="6845"/>
                    <a:pt x="2837" y="6571"/>
                    <a:pt x="3169" y="6062"/>
                  </a:cubicBezTo>
                  <a:cubicBezTo>
                    <a:pt x="3869" y="4828"/>
                    <a:pt x="4537" y="3627"/>
                    <a:pt x="5204" y="2460"/>
                  </a:cubicBezTo>
                  <a:cubicBezTo>
                    <a:pt x="5404" y="2059"/>
                    <a:pt x="5437" y="1592"/>
                    <a:pt x="5371" y="1159"/>
                  </a:cubicBezTo>
                  <a:cubicBezTo>
                    <a:pt x="5270" y="792"/>
                    <a:pt x="5004" y="391"/>
                    <a:pt x="4603" y="225"/>
                  </a:cubicBezTo>
                  <a:cubicBezTo>
                    <a:pt x="4338" y="75"/>
                    <a:pt x="4050" y="1"/>
                    <a:pt x="3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5272275" y="4371300"/>
              <a:ext cx="137625" cy="171150"/>
            </a:xfrm>
            <a:custGeom>
              <a:rect b="b" l="l" r="r" t="t"/>
              <a:pathLst>
                <a:path extrusionOk="0" h="6846" w="5505">
                  <a:moveTo>
                    <a:pt x="3777" y="1"/>
                  </a:moveTo>
                  <a:cubicBezTo>
                    <a:pt x="3232" y="1"/>
                    <a:pt x="2719" y="268"/>
                    <a:pt x="2435" y="792"/>
                  </a:cubicBezTo>
                  <a:cubicBezTo>
                    <a:pt x="1701" y="1959"/>
                    <a:pt x="1001" y="3160"/>
                    <a:pt x="300" y="4328"/>
                  </a:cubicBezTo>
                  <a:cubicBezTo>
                    <a:pt x="67" y="4695"/>
                    <a:pt x="0" y="5228"/>
                    <a:pt x="134" y="5629"/>
                  </a:cubicBezTo>
                  <a:cubicBezTo>
                    <a:pt x="267" y="5996"/>
                    <a:pt x="534" y="6429"/>
                    <a:pt x="868" y="6629"/>
                  </a:cubicBezTo>
                  <a:cubicBezTo>
                    <a:pt x="1137" y="6775"/>
                    <a:pt x="1429" y="6846"/>
                    <a:pt x="1717" y="6846"/>
                  </a:cubicBezTo>
                  <a:cubicBezTo>
                    <a:pt x="2285" y="6846"/>
                    <a:pt x="2837" y="6572"/>
                    <a:pt x="3169" y="6062"/>
                  </a:cubicBezTo>
                  <a:cubicBezTo>
                    <a:pt x="3870" y="4828"/>
                    <a:pt x="4537" y="3627"/>
                    <a:pt x="5204" y="2460"/>
                  </a:cubicBezTo>
                  <a:cubicBezTo>
                    <a:pt x="5437" y="2059"/>
                    <a:pt x="5504" y="1592"/>
                    <a:pt x="5371" y="1159"/>
                  </a:cubicBezTo>
                  <a:cubicBezTo>
                    <a:pt x="5304" y="792"/>
                    <a:pt x="5004" y="392"/>
                    <a:pt x="4637" y="225"/>
                  </a:cubicBezTo>
                  <a:cubicBezTo>
                    <a:pt x="4361" y="75"/>
                    <a:pt x="4064" y="1"/>
                    <a:pt x="3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33"/>
          <p:cNvSpPr txBox="1"/>
          <p:nvPr>
            <p:ph idx="1" type="subTitle"/>
          </p:nvPr>
        </p:nvSpPr>
        <p:spPr>
          <a:xfrm>
            <a:off x="6079036" y="2533246"/>
            <a:ext cx="12819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Motivation</a:t>
            </a:r>
            <a:endParaRPr sz="1500">
              <a:solidFill>
                <a:schemeClr val="lt1"/>
              </a:solidFill>
            </a:endParaRPr>
          </a:p>
        </p:txBody>
      </p:sp>
      <p:grpSp>
        <p:nvGrpSpPr>
          <p:cNvPr id="682" name="Google Shape;682;p33"/>
          <p:cNvGrpSpPr/>
          <p:nvPr/>
        </p:nvGrpSpPr>
        <p:grpSpPr>
          <a:xfrm rot="792374">
            <a:off x="-112282" y="-57215"/>
            <a:ext cx="1312768" cy="1009512"/>
            <a:chOff x="2670400" y="393200"/>
            <a:chExt cx="1306800" cy="1004825"/>
          </a:xfrm>
        </p:grpSpPr>
        <p:sp>
          <p:nvSpPr>
            <p:cNvPr id="683" name="Google Shape;683;p33"/>
            <p:cNvSpPr/>
            <p:nvPr/>
          </p:nvSpPr>
          <p:spPr>
            <a:xfrm>
              <a:off x="2817175" y="450225"/>
              <a:ext cx="1160025" cy="947800"/>
            </a:xfrm>
            <a:custGeom>
              <a:rect b="b" l="l" r="r" t="t"/>
              <a:pathLst>
                <a:path extrusionOk="0" h="37912" w="46401">
                  <a:moveTo>
                    <a:pt x="44888" y="0"/>
                  </a:moveTo>
                  <a:cubicBezTo>
                    <a:pt x="44770" y="0"/>
                    <a:pt x="44651" y="18"/>
                    <a:pt x="44533" y="55"/>
                  </a:cubicBezTo>
                  <a:cubicBezTo>
                    <a:pt x="43699" y="289"/>
                    <a:pt x="42965" y="689"/>
                    <a:pt x="42164" y="1023"/>
                  </a:cubicBezTo>
                  <a:cubicBezTo>
                    <a:pt x="41397" y="1356"/>
                    <a:pt x="40697" y="1690"/>
                    <a:pt x="39963" y="2024"/>
                  </a:cubicBezTo>
                  <a:cubicBezTo>
                    <a:pt x="38528" y="2657"/>
                    <a:pt x="37161" y="3291"/>
                    <a:pt x="35760" y="3958"/>
                  </a:cubicBezTo>
                  <a:cubicBezTo>
                    <a:pt x="32958" y="5226"/>
                    <a:pt x="30156" y="6560"/>
                    <a:pt x="27354" y="7961"/>
                  </a:cubicBezTo>
                  <a:cubicBezTo>
                    <a:pt x="21783" y="10696"/>
                    <a:pt x="16179" y="13565"/>
                    <a:pt x="10675" y="16534"/>
                  </a:cubicBezTo>
                  <a:cubicBezTo>
                    <a:pt x="9141" y="17368"/>
                    <a:pt x="7640" y="18235"/>
                    <a:pt x="6105" y="19069"/>
                  </a:cubicBezTo>
                  <a:cubicBezTo>
                    <a:pt x="4504" y="19970"/>
                    <a:pt x="2936" y="20870"/>
                    <a:pt x="1469" y="21971"/>
                  </a:cubicBezTo>
                  <a:cubicBezTo>
                    <a:pt x="1435" y="22004"/>
                    <a:pt x="1435" y="22038"/>
                    <a:pt x="1402" y="22071"/>
                  </a:cubicBezTo>
                  <a:cubicBezTo>
                    <a:pt x="1168" y="22171"/>
                    <a:pt x="1002" y="22238"/>
                    <a:pt x="801" y="22338"/>
                  </a:cubicBezTo>
                  <a:cubicBezTo>
                    <a:pt x="1" y="22672"/>
                    <a:pt x="401" y="23706"/>
                    <a:pt x="1002" y="23973"/>
                  </a:cubicBezTo>
                  <a:cubicBezTo>
                    <a:pt x="9941" y="27208"/>
                    <a:pt x="18647" y="31011"/>
                    <a:pt x="27420" y="34714"/>
                  </a:cubicBezTo>
                  <a:cubicBezTo>
                    <a:pt x="29989" y="35814"/>
                    <a:pt x="32557" y="36882"/>
                    <a:pt x="35193" y="37849"/>
                  </a:cubicBezTo>
                  <a:cubicBezTo>
                    <a:pt x="35313" y="37892"/>
                    <a:pt x="35431" y="37912"/>
                    <a:pt x="35543" y="37912"/>
                  </a:cubicBezTo>
                  <a:cubicBezTo>
                    <a:pt x="36389" y="37912"/>
                    <a:pt x="36939" y="36788"/>
                    <a:pt x="36527" y="36081"/>
                  </a:cubicBezTo>
                  <a:cubicBezTo>
                    <a:pt x="36160" y="34847"/>
                    <a:pt x="35560" y="33713"/>
                    <a:pt x="35293" y="32479"/>
                  </a:cubicBezTo>
                  <a:cubicBezTo>
                    <a:pt x="34992" y="31211"/>
                    <a:pt x="34792" y="29977"/>
                    <a:pt x="34659" y="28709"/>
                  </a:cubicBezTo>
                  <a:cubicBezTo>
                    <a:pt x="34392" y="26141"/>
                    <a:pt x="34492" y="23472"/>
                    <a:pt x="34859" y="20870"/>
                  </a:cubicBezTo>
                  <a:cubicBezTo>
                    <a:pt x="35560" y="16167"/>
                    <a:pt x="37361" y="11664"/>
                    <a:pt x="40063" y="7728"/>
                  </a:cubicBezTo>
                  <a:cubicBezTo>
                    <a:pt x="40830" y="6694"/>
                    <a:pt x="41664" y="5693"/>
                    <a:pt x="42531" y="4725"/>
                  </a:cubicBezTo>
                  <a:cubicBezTo>
                    <a:pt x="42965" y="4292"/>
                    <a:pt x="43365" y="3791"/>
                    <a:pt x="43899" y="3458"/>
                  </a:cubicBezTo>
                  <a:cubicBezTo>
                    <a:pt x="44499" y="3058"/>
                    <a:pt x="45100" y="2791"/>
                    <a:pt x="45633" y="2390"/>
                  </a:cubicBezTo>
                  <a:cubicBezTo>
                    <a:pt x="46167" y="2024"/>
                    <a:pt x="46401" y="1390"/>
                    <a:pt x="46067" y="823"/>
                  </a:cubicBezTo>
                  <a:cubicBezTo>
                    <a:pt x="45877" y="334"/>
                    <a:pt x="45400" y="0"/>
                    <a:pt x="44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2677925" y="531950"/>
              <a:ext cx="856450" cy="831775"/>
            </a:xfrm>
            <a:custGeom>
              <a:rect b="b" l="l" r="r" t="t"/>
              <a:pathLst>
                <a:path extrusionOk="0" h="33271" w="34258">
                  <a:moveTo>
                    <a:pt x="32407" y="1"/>
                  </a:moveTo>
                  <a:cubicBezTo>
                    <a:pt x="32350" y="1"/>
                    <a:pt x="32289" y="7"/>
                    <a:pt x="32223" y="22"/>
                  </a:cubicBezTo>
                  <a:cubicBezTo>
                    <a:pt x="31656" y="122"/>
                    <a:pt x="31189" y="456"/>
                    <a:pt x="30689" y="756"/>
                  </a:cubicBezTo>
                  <a:cubicBezTo>
                    <a:pt x="30155" y="1056"/>
                    <a:pt x="29588" y="1390"/>
                    <a:pt x="29088" y="1690"/>
                  </a:cubicBezTo>
                  <a:cubicBezTo>
                    <a:pt x="28087" y="2224"/>
                    <a:pt x="27086" y="2791"/>
                    <a:pt x="26085" y="3291"/>
                  </a:cubicBezTo>
                  <a:cubicBezTo>
                    <a:pt x="24051" y="4392"/>
                    <a:pt x="21983" y="5393"/>
                    <a:pt x="19848" y="6393"/>
                  </a:cubicBezTo>
                  <a:cubicBezTo>
                    <a:pt x="15678" y="8395"/>
                    <a:pt x="11408" y="10296"/>
                    <a:pt x="7339" y="12464"/>
                  </a:cubicBezTo>
                  <a:cubicBezTo>
                    <a:pt x="5037" y="13699"/>
                    <a:pt x="2836" y="15033"/>
                    <a:pt x="567" y="16367"/>
                  </a:cubicBezTo>
                  <a:cubicBezTo>
                    <a:pt x="300" y="16534"/>
                    <a:pt x="0" y="16934"/>
                    <a:pt x="34" y="17301"/>
                  </a:cubicBezTo>
                  <a:cubicBezTo>
                    <a:pt x="67" y="17735"/>
                    <a:pt x="167" y="18068"/>
                    <a:pt x="567" y="18268"/>
                  </a:cubicBezTo>
                  <a:cubicBezTo>
                    <a:pt x="748" y="18359"/>
                    <a:pt x="967" y="18420"/>
                    <a:pt x="1183" y="18420"/>
                  </a:cubicBezTo>
                  <a:cubicBezTo>
                    <a:pt x="1367" y="18420"/>
                    <a:pt x="1548" y="18376"/>
                    <a:pt x="1701" y="18268"/>
                  </a:cubicBezTo>
                  <a:cubicBezTo>
                    <a:pt x="5404" y="15533"/>
                    <a:pt x="9674" y="13465"/>
                    <a:pt x="13810" y="11464"/>
                  </a:cubicBezTo>
                  <a:cubicBezTo>
                    <a:pt x="17980" y="9462"/>
                    <a:pt x="22216" y="7561"/>
                    <a:pt x="26352" y="5426"/>
                  </a:cubicBezTo>
                  <a:cubicBezTo>
                    <a:pt x="27486" y="4859"/>
                    <a:pt x="28587" y="4258"/>
                    <a:pt x="29688" y="3625"/>
                  </a:cubicBezTo>
                  <a:cubicBezTo>
                    <a:pt x="29821" y="3558"/>
                    <a:pt x="29888" y="3525"/>
                    <a:pt x="30022" y="3425"/>
                  </a:cubicBezTo>
                  <a:lnTo>
                    <a:pt x="30022" y="3425"/>
                  </a:lnTo>
                  <a:cubicBezTo>
                    <a:pt x="29721" y="4058"/>
                    <a:pt x="29388" y="4692"/>
                    <a:pt x="29154" y="5293"/>
                  </a:cubicBezTo>
                  <a:cubicBezTo>
                    <a:pt x="28254" y="7394"/>
                    <a:pt x="27520" y="9529"/>
                    <a:pt x="26919" y="11697"/>
                  </a:cubicBezTo>
                  <a:cubicBezTo>
                    <a:pt x="25752" y="15967"/>
                    <a:pt x="25218" y="20437"/>
                    <a:pt x="25352" y="24873"/>
                  </a:cubicBezTo>
                  <a:cubicBezTo>
                    <a:pt x="25385" y="26074"/>
                    <a:pt x="25485" y="27308"/>
                    <a:pt x="25585" y="28543"/>
                  </a:cubicBezTo>
                  <a:cubicBezTo>
                    <a:pt x="25685" y="29143"/>
                    <a:pt x="25752" y="29743"/>
                    <a:pt x="25819" y="30377"/>
                  </a:cubicBezTo>
                  <a:cubicBezTo>
                    <a:pt x="25885" y="31044"/>
                    <a:pt x="25885" y="31778"/>
                    <a:pt x="26085" y="32412"/>
                  </a:cubicBezTo>
                  <a:cubicBezTo>
                    <a:pt x="26290" y="32879"/>
                    <a:pt x="26648" y="33270"/>
                    <a:pt x="27160" y="33270"/>
                  </a:cubicBezTo>
                  <a:cubicBezTo>
                    <a:pt x="27232" y="33270"/>
                    <a:pt x="27308" y="33262"/>
                    <a:pt x="27386" y="33246"/>
                  </a:cubicBezTo>
                  <a:cubicBezTo>
                    <a:pt x="27987" y="33146"/>
                    <a:pt x="28420" y="32645"/>
                    <a:pt x="28420" y="32078"/>
                  </a:cubicBezTo>
                  <a:cubicBezTo>
                    <a:pt x="28420" y="31445"/>
                    <a:pt x="28254" y="30911"/>
                    <a:pt x="28154" y="30310"/>
                  </a:cubicBezTo>
                  <a:cubicBezTo>
                    <a:pt x="28020" y="29810"/>
                    <a:pt x="27987" y="29310"/>
                    <a:pt x="27887" y="28809"/>
                  </a:cubicBezTo>
                  <a:cubicBezTo>
                    <a:pt x="27753" y="27742"/>
                    <a:pt x="27687" y="26708"/>
                    <a:pt x="27653" y="25607"/>
                  </a:cubicBezTo>
                  <a:cubicBezTo>
                    <a:pt x="27553" y="23439"/>
                    <a:pt x="27587" y="21304"/>
                    <a:pt x="27853" y="19136"/>
                  </a:cubicBezTo>
                  <a:cubicBezTo>
                    <a:pt x="28254" y="14899"/>
                    <a:pt x="29321" y="10630"/>
                    <a:pt x="30989" y="6694"/>
                  </a:cubicBezTo>
                  <a:cubicBezTo>
                    <a:pt x="31423" y="5593"/>
                    <a:pt x="31923" y="4459"/>
                    <a:pt x="32490" y="3425"/>
                  </a:cubicBezTo>
                  <a:cubicBezTo>
                    <a:pt x="32757" y="2757"/>
                    <a:pt x="34258" y="456"/>
                    <a:pt x="32924" y="189"/>
                  </a:cubicBezTo>
                  <a:cubicBezTo>
                    <a:pt x="32767" y="85"/>
                    <a:pt x="32611" y="1"/>
                    <a:pt x="32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2670400" y="393200"/>
              <a:ext cx="377800" cy="347000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33"/>
          <p:cNvSpPr txBox="1"/>
          <p:nvPr>
            <p:ph idx="1" type="subTitle"/>
          </p:nvPr>
        </p:nvSpPr>
        <p:spPr>
          <a:xfrm>
            <a:off x="5747988" y="3402039"/>
            <a:ext cx="14208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Goal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87" name="Google Shape;687;p33"/>
          <p:cNvSpPr txBox="1"/>
          <p:nvPr>
            <p:ph idx="4294967295" type="subTitle"/>
          </p:nvPr>
        </p:nvSpPr>
        <p:spPr>
          <a:xfrm>
            <a:off x="8773225" y="4770400"/>
            <a:ext cx="2052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4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3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TSL Translation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69"/>
          <p:cNvSpPr txBox="1"/>
          <p:nvPr>
            <p:ph type="title"/>
          </p:nvPr>
        </p:nvSpPr>
        <p:spPr>
          <a:xfrm>
            <a:off x="2418125" y="1909650"/>
            <a:ext cx="4307700" cy="13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Thanks!</a:t>
            </a:r>
            <a:endParaRPr sz="8300"/>
          </a:p>
        </p:txBody>
      </p:sp>
      <p:sp>
        <p:nvSpPr>
          <p:cNvPr id="1832" name="Google Shape;1832;p69"/>
          <p:cNvSpPr txBox="1"/>
          <p:nvPr>
            <p:ph idx="4294967295" type="subTitle"/>
          </p:nvPr>
        </p:nvSpPr>
        <p:spPr>
          <a:xfrm>
            <a:off x="2319900" y="4145584"/>
            <a:ext cx="45042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</a:rPr>
              <a:t>Taiwan Sign Language Translation</a:t>
            </a:r>
            <a:endParaRPr b="1" sz="13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</a:rPr>
              <a:t>王蕣婷 林于湘 林妘鑫 洪睿謙 </a:t>
            </a:r>
            <a:r>
              <a:rPr b="1" lang="en" sz="1300">
                <a:solidFill>
                  <a:schemeClr val="accent5"/>
                </a:solidFill>
              </a:rPr>
              <a:t>陳郁婷 </a:t>
            </a:r>
            <a:r>
              <a:rPr b="1" lang="en" sz="1300">
                <a:solidFill>
                  <a:schemeClr val="accent5"/>
                </a:solidFill>
              </a:rPr>
              <a:t>張育禔 楊畯棋 賴藍平</a:t>
            </a:r>
            <a:endParaRPr b="1" sz="1300">
              <a:solidFill>
                <a:schemeClr val="accent5"/>
              </a:solidFill>
            </a:endParaRPr>
          </a:p>
        </p:txBody>
      </p:sp>
      <p:grpSp>
        <p:nvGrpSpPr>
          <p:cNvPr id="1833" name="Google Shape;1833;p69"/>
          <p:cNvGrpSpPr/>
          <p:nvPr/>
        </p:nvGrpSpPr>
        <p:grpSpPr>
          <a:xfrm>
            <a:off x="215649" y="3238613"/>
            <a:ext cx="1528652" cy="1750317"/>
            <a:chOff x="10007255" y="2040136"/>
            <a:chExt cx="1074019" cy="1355364"/>
          </a:xfrm>
        </p:grpSpPr>
        <p:sp>
          <p:nvSpPr>
            <p:cNvPr id="1834" name="Google Shape;1834;p69"/>
            <p:cNvSpPr/>
            <p:nvPr/>
          </p:nvSpPr>
          <p:spPr>
            <a:xfrm>
              <a:off x="10007255" y="2451852"/>
              <a:ext cx="506691" cy="9408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9"/>
            <p:cNvSpPr/>
            <p:nvPr/>
          </p:nvSpPr>
          <p:spPr>
            <a:xfrm>
              <a:off x="10577524" y="2451852"/>
              <a:ext cx="503751" cy="943648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9"/>
            <p:cNvSpPr/>
            <p:nvPr/>
          </p:nvSpPr>
          <p:spPr>
            <a:xfrm>
              <a:off x="10794625" y="2570557"/>
              <a:ext cx="95550" cy="139007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9"/>
            <p:cNvSpPr/>
            <p:nvPr/>
          </p:nvSpPr>
          <p:spPr>
            <a:xfrm>
              <a:off x="10195416" y="2578274"/>
              <a:ext cx="92702" cy="134138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9"/>
            <p:cNvSpPr/>
            <p:nvPr/>
          </p:nvSpPr>
          <p:spPr>
            <a:xfrm rot="-1194770">
              <a:off x="10628939" y="2253705"/>
              <a:ext cx="36266" cy="598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9"/>
            <p:cNvSpPr/>
            <p:nvPr/>
          </p:nvSpPr>
          <p:spPr>
            <a:xfrm rot="-1194770">
              <a:off x="10451530" y="2095840"/>
              <a:ext cx="396626" cy="396305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9"/>
            <p:cNvSpPr/>
            <p:nvPr/>
          </p:nvSpPr>
          <p:spPr>
            <a:xfrm>
              <a:off x="10474230" y="2661412"/>
              <a:ext cx="134290" cy="134329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8E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9"/>
            <p:cNvSpPr/>
            <p:nvPr/>
          </p:nvSpPr>
          <p:spPr>
            <a:xfrm>
              <a:off x="10310653" y="2578419"/>
              <a:ext cx="461453" cy="296632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8E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2" name="Google Shape;1842;p69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TSL Translation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843" name="Google Shape;1843;p69"/>
          <p:cNvSpPr/>
          <p:nvPr/>
        </p:nvSpPr>
        <p:spPr>
          <a:xfrm rot="10800000">
            <a:off x="7784863" y="0"/>
            <a:ext cx="933200" cy="506775"/>
          </a:xfrm>
          <a:custGeom>
            <a:rect b="b" l="l" r="r" t="t"/>
            <a:pathLst>
              <a:path extrusionOk="0" h="20271" w="37328">
                <a:moveTo>
                  <a:pt x="19723" y="0"/>
                </a:moveTo>
                <a:cubicBezTo>
                  <a:pt x="14825" y="0"/>
                  <a:pt x="9931" y="2033"/>
                  <a:pt x="6472" y="5560"/>
                </a:cubicBezTo>
                <a:cubicBezTo>
                  <a:pt x="3369" y="8662"/>
                  <a:pt x="1201" y="13265"/>
                  <a:pt x="367" y="17569"/>
                </a:cubicBezTo>
                <a:cubicBezTo>
                  <a:pt x="134" y="18936"/>
                  <a:pt x="0" y="19970"/>
                  <a:pt x="1201" y="19970"/>
                </a:cubicBezTo>
                <a:cubicBezTo>
                  <a:pt x="10241" y="20104"/>
                  <a:pt x="19314" y="20170"/>
                  <a:pt x="28354" y="20237"/>
                </a:cubicBezTo>
                <a:cubicBezTo>
                  <a:pt x="30889" y="20237"/>
                  <a:pt x="33491" y="20237"/>
                  <a:pt x="36026" y="20270"/>
                </a:cubicBezTo>
                <a:cubicBezTo>
                  <a:pt x="36693" y="20270"/>
                  <a:pt x="37327" y="19670"/>
                  <a:pt x="37327" y="18970"/>
                </a:cubicBezTo>
                <a:cubicBezTo>
                  <a:pt x="37127" y="11931"/>
                  <a:pt x="33391" y="4626"/>
                  <a:pt x="26820" y="1557"/>
                </a:cubicBezTo>
                <a:cubicBezTo>
                  <a:pt x="24568" y="498"/>
                  <a:pt x="22145" y="0"/>
                  <a:pt x="19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4" name="Google Shape;1844;p69"/>
          <p:cNvGrpSpPr/>
          <p:nvPr/>
        </p:nvGrpSpPr>
        <p:grpSpPr>
          <a:xfrm rot="10800000">
            <a:off x="8246863" y="420300"/>
            <a:ext cx="829800" cy="848525"/>
            <a:chOff x="4580100" y="4038775"/>
            <a:chExt cx="829800" cy="848525"/>
          </a:xfrm>
        </p:grpSpPr>
        <p:sp>
          <p:nvSpPr>
            <p:cNvPr id="1845" name="Google Shape;1845;p69"/>
            <p:cNvSpPr/>
            <p:nvPr/>
          </p:nvSpPr>
          <p:spPr>
            <a:xfrm>
              <a:off x="4625975" y="4038775"/>
              <a:ext cx="137625" cy="170950"/>
            </a:xfrm>
            <a:custGeom>
              <a:rect b="b" l="l" r="r" t="t"/>
              <a:pathLst>
                <a:path extrusionOk="0" h="6838" w="5505">
                  <a:moveTo>
                    <a:pt x="3799" y="0"/>
                  </a:moveTo>
                  <a:cubicBezTo>
                    <a:pt x="3246" y="0"/>
                    <a:pt x="2723" y="274"/>
                    <a:pt x="2436" y="783"/>
                  </a:cubicBezTo>
                  <a:cubicBezTo>
                    <a:pt x="1702" y="1951"/>
                    <a:pt x="1001" y="3152"/>
                    <a:pt x="301" y="4319"/>
                  </a:cubicBezTo>
                  <a:cubicBezTo>
                    <a:pt x="67" y="4720"/>
                    <a:pt x="0" y="5220"/>
                    <a:pt x="134" y="5620"/>
                  </a:cubicBezTo>
                  <a:cubicBezTo>
                    <a:pt x="267" y="5987"/>
                    <a:pt x="534" y="6421"/>
                    <a:pt x="868" y="6621"/>
                  </a:cubicBezTo>
                  <a:cubicBezTo>
                    <a:pt x="1137" y="6767"/>
                    <a:pt x="1429" y="6837"/>
                    <a:pt x="1717" y="6837"/>
                  </a:cubicBezTo>
                  <a:cubicBezTo>
                    <a:pt x="2285" y="6837"/>
                    <a:pt x="2837" y="6563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8" y="2051"/>
                    <a:pt x="5504" y="1584"/>
                    <a:pt x="5371" y="1184"/>
                  </a:cubicBezTo>
                  <a:cubicBezTo>
                    <a:pt x="5304" y="783"/>
                    <a:pt x="5004" y="383"/>
                    <a:pt x="4637" y="216"/>
                  </a:cubicBezTo>
                  <a:cubicBezTo>
                    <a:pt x="4368" y="70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9"/>
            <p:cNvSpPr/>
            <p:nvPr/>
          </p:nvSpPr>
          <p:spPr>
            <a:xfrm>
              <a:off x="5053775" y="4257650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796" y="1"/>
                  </a:moveTo>
                  <a:cubicBezTo>
                    <a:pt x="3247" y="1"/>
                    <a:pt x="2714" y="268"/>
                    <a:pt x="2402" y="801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4"/>
                    <a:pt x="101" y="5638"/>
                  </a:cubicBezTo>
                  <a:cubicBezTo>
                    <a:pt x="234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102"/>
                    <a:pt x="5505" y="1602"/>
                    <a:pt x="5371" y="1168"/>
                  </a:cubicBezTo>
                  <a:cubicBezTo>
                    <a:pt x="5271" y="801"/>
                    <a:pt x="5004" y="368"/>
                    <a:pt x="4604" y="201"/>
                  </a:cubicBezTo>
                  <a:cubicBezTo>
                    <a:pt x="4348" y="67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9"/>
            <p:cNvSpPr/>
            <p:nvPr/>
          </p:nvSpPr>
          <p:spPr>
            <a:xfrm>
              <a:off x="4600950" y="4286000"/>
              <a:ext cx="136800" cy="171000"/>
            </a:xfrm>
            <a:custGeom>
              <a:rect b="b" l="l" r="r" t="t"/>
              <a:pathLst>
                <a:path extrusionOk="0" h="6840" w="5472">
                  <a:moveTo>
                    <a:pt x="3807" y="1"/>
                  </a:moveTo>
                  <a:cubicBezTo>
                    <a:pt x="3251" y="1"/>
                    <a:pt x="2725" y="268"/>
                    <a:pt x="2436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68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69"/>
                    <a:pt x="5471" y="1569"/>
                    <a:pt x="5371" y="1168"/>
                  </a:cubicBezTo>
                  <a:cubicBezTo>
                    <a:pt x="5305" y="801"/>
                    <a:pt x="5004" y="368"/>
                    <a:pt x="4637" y="201"/>
                  </a:cubicBezTo>
                  <a:cubicBezTo>
                    <a:pt x="4371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9"/>
            <p:cNvSpPr/>
            <p:nvPr/>
          </p:nvSpPr>
          <p:spPr>
            <a:xfrm>
              <a:off x="4808600" y="4428600"/>
              <a:ext cx="137625" cy="171000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5" y="6773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505" y="1602"/>
                    <a:pt x="5371" y="1168"/>
                  </a:cubicBezTo>
                  <a:cubicBezTo>
                    <a:pt x="5304" y="802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9"/>
            <p:cNvSpPr/>
            <p:nvPr/>
          </p:nvSpPr>
          <p:spPr>
            <a:xfrm>
              <a:off x="5038775" y="4522450"/>
              <a:ext cx="137625" cy="171125"/>
            </a:xfrm>
            <a:custGeom>
              <a:rect b="b" l="l" r="r" t="t"/>
              <a:pathLst>
                <a:path extrusionOk="0" h="6845" w="5505">
                  <a:moveTo>
                    <a:pt x="3799" y="0"/>
                  </a:moveTo>
                  <a:cubicBezTo>
                    <a:pt x="3246" y="0"/>
                    <a:pt x="2723" y="274"/>
                    <a:pt x="2435" y="784"/>
                  </a:cubicBezTo>
                  <a:cubicBezTo>
                    <a:pt x="1701" y="1951"/>
                    <a:pt x="1001" y="3185"/>
                    <a:pt x="300" y="4353"/>
                  </a:cubicBezTo>
                  <a:cubicBezTo>
                    <a:pt x="100" y="4720"/>
                    <a:pt x="0" y="5220"/>
                    <a:pt x="134" y="5620"/>
                  </a:cubicBezTo>
                  <a:cubicBezTo>
                    <a:pt x="267" y="6021"/>
                    <a:pt x="534" y="6421"/>
                    <a:pt x="868" y="6621"/>
                  </a:cubicBezTo>
                  <a:cubicBezTo>
                    <a:pt x="1144" y="6771"/>
                    <a:pt x="1444" y="6845"/>
                    <a:pt x="1739" y="6845"/>
                  </a:cubicBezTo>
                  <a:cubicBezTo>
                    <a:pt x="2299" y="6845"/>
                    <a:pt x="2842" y="6578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7" y="2051"/>
                    <a:pt x="5504" y="1584"/>
                    <a:pt x="5371" y="1184"/>
                  </a:cubicBezTo>
                  <a:cubicBezTo>
                    <a:pt x="5304" y="784"/>
                    <a:pt x="5004" y="383"/>
                    <a:pt x="4637" y="217"/>
                  </a:cubicBezTo>
                  <a:cubicBezTo>
                    <a:pt x="4368" y="71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9"/>
            <p:cNvSpPr/>
            <p:nvPr/>
          </p:nvSpPr>
          <p:spPr>
            <a:xfrm>
              <a:off x="4580100" y="4599575"/>
              <a:ext cx="136800" cy="170975"/>
            </a:xfrm>
            <a:custGeom>
              <a:rect b="b" l="l" r="r" t="t"/>
              <a:pathLst>
                <a:path extrusionOk="0" h="6839" w="5472">
                  <a:moveTo>
                    <a:pt x="3807" y="0"/>
                  </a:moveTo>
                  <a:cubicBezTo>
                    <a:pt x="3251" y="0"/>
                    <a:pt x="2725" y="267"/>
                    <a:pt x="2436" y="801"/>
                  </a:cubicBezTo>
                  <a:cubicBezTo>
                    <a:pt x="1702" y="1968"/>
                    <a:pt x="1002" y="3169"/>
                    <a:pt x="301" y="4337"/>
                  </a:cubicBezTo>
                  <a:cubicBezTo>
                    <a:pt x="68" y="4704"/>
                    <a:pt x="1" y="5204"/>
                    <a:pt x="134" y="5638"/>
                  </a:cubicBezTo>
                  <a:cubicBezTo>
                    <a:pt x="268" y="6005"/>
                    <a:pt x="535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5" y="2469"/>
                  </a:cubicBezTo>
                  <a:cubicBezTo>
                    <a:pt x="5438" y="2035"/>
                    <a:pt x="5471" y="1601"/>
                    <a:pt x="5371" y="1168"/>
                  </a:cubicBezTo>
                  <a:cubicBezTo>
                    <a:pt x="5305" y="801"/>
                    <a:pt x="5004" y="367"/>
                    <a:pt x="4637" y="200"/>
                  </a:cubicBezTo>
                  <a:cubicBezTo>
                    <a:pt x="4371" y="67"/>
                    <a:pt x="4085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9"/>
            <p:cNvSpPr/>
            <p:nvPr/>
          </p:nvSpPr>
          <p:spPr>
            <a:xfrm>
              <a:off x="4808600" y="4716325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80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7"/>
                  </a:cubicBezTo>
                  <a:cubicBezTo>
                    <a:pt x="67" y="4704"/>
                    <a:pt x="1" y="5204"/>
                    <a:pt x="134" y="5638"/>
                  </a:cubicBezTo>
                  <a:cubicBezTo>
                    <a:pt x="234" y="6005"/>
                    <a:pt x="534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5" y="2035"/>
                    <a:pt x="5505" y="1601"/>
                    <a:pt x="5371" y="1168"/>
                  </a:cubicBezTo>
                  <a:cubicBezTo>
                    <a:pt x="5304" y="801"/>
                    <a:pt x="5004" y="367"/>
                    <a:pt x="4637" y="200"/>
                  </a:cubicBezTo>
                  <a:cubicBezTo>
                    <a:pt x="4370" y="67"/>
                    <a:pt x="4085" y="0"/>
                    <a:pt x="3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9"/>
            <p:cNvSpPr/>
            <p:nvPr/>
          </p:nvSpPr>
          <p:spPr>
            <a:xfrm>
              <a:off x="4832800" y="4141975"/>
              <a:ext cx="135950" cy="171150"/>
            </a:xfrm>
            <a:custGeom>
              <a:rect b="b" l="l" r="r" t="t"/>
              <a:pathLst>
                <a:path extrusionOk="0" h="6846" w="5438">
                  <a:moveTo>
                    <a:pt x="3766" y="1"/>
                  </a:moveTo>
                  <a:cubicBezTo>
                    <a:pt x="3228" y="1"/>
                    <a:pt x="2708" y="268"/>
                    <a:pt x="2402" y="792"/>
                  </a:cubicBezTo>
                  <a:cubicBezTo>
                    <a:pt x="1701" y="1959"/>
                    <a:pt x="1001" y="3160"/>
                    <a:pt x="267" y="4328"/>
                  </a:cubicBezTo>
                  <a:cubicBezTo>
                    <a:pt x="67" y="4694"/>
                    <a:pt x="0" y="5228"/>
                    <a:pt x="100" y="5628"/>
                  </a:cubicBezTo>
                  <a:cubicBezTo>
                    <a:pt x="234" y="5995"/>
                    <a:pt x="534" y="6429"/>
                    <a:pt x="867" y="6629"/>
                  </a:cubicBezTo>
                  <a:cubicBezTo>
                    <a:pt x="1137" y="6775"/>
                    <a:pt x="1428" y="6845"/>
                    <a:pt x="1716" y="6845"/>
                  </a:cubicBezTo>
                  <a:cubicBezTo>
                    <a:pt x="2284" y="6845"/>
                    <a:pt x="2837" y="6571"/>
                    <a:pt x="3169" y="6062"/>
                  </a:cubicBezTo>
                  <a:cubicBezTo>
                    <a:pt x="3869" y="4828"/>
                    <a:pt x="4537" y="3627"/>
                    <a:pt x="5204" y="2460"/>
                  </a:cubicBezTo>
                  <a:cubicBezTo>
                    <a:pt x="5404" y="2059"/>
                    <a:pt x="5437" y="1592"/>
                    <a:pt x="5371" y="1159"/>
                  </a:cubicBezTo>
                  <a:cubicBezTo>
                    <a:pt x="5270" y="792"/>
                    <a:pt x="5004" y="391"/>
                    <a:pt x="4603" y="225"/>
                  </a:cubicBezTo>
                  <a:cubicBezTo>
                    <a:pt x="4338" y="75"/>
                    <a:pt x="4050" y="1"/>
                    <a:pt x="3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9"/>
            <p:cNvSpPr/>
            <p:nvPr/>
          </p:nvSpPr>
          <p:spPr>
            <a:xfrm>
              <a:off x="5272275" y="4371300"/>
              <a:ext cx="137625" cy="171150"/>
            </a:xfrm>
            <a:custGeom>
              <a:rect b="b" l="l" r="r" t="t"/>
              <a:pathLst>
                <a:path extrusionOk="0" h="6846" w="5505">
                  <a:moveTo>
                    <a:pt x="3777" y="1"/>
                  </a:moveTo>
                  <a:cubicBezTo>
                    <a:pt x="3232" y="1"/>
                    <a:pt x="2719" y="268"/>
                    <a:pt x="2435" y="792"/>
                  </a:cubicBezTo>
                  <a:cubicBezTo>
                    <a:pt x="1701" y="1959"/>
                    <a:pt x="1001" y="3160"/>
                    <a:pt x="300" y="4328"/>
                  </a:cubicBezTo>
                  <a:cubicBezTo>
                    <a:pt x="67" y="4695"/>
                    <a:pt x="0" y="5228"/>
                    <a:pt x="134" y="5629"/>
                  </a:cubicBezTo>
                  <a:cubicBezTo>
                    <a:pt x="267" y="5996"/>
                    <a:pt x="534" y="6429"/>
                    <a:pt x="868" y="6629"/>
                  </a:cubicBezTo>
                  <a:cubicBezTo>
                    <a:pt x="1137" y="6775"/>
                    <a:pt x="1429" y="6846"/>
                    <a:pt x="1717" y="6846"/>
                  </a:cubicBezTo>
                  <a:cubicBezTo>
                    <a:pt x="2285" y="6846"/>
                    <a:pt x="2837" y="6572"/>
                    <a:pt x="3169" y="6062"/>
                  </a:cubicBezTo>
                  <a:cubicBezTo>
                    <a:pt x="3870" y="4828"/>
                    <a:pt x="4537" y="3627"/>
                    <a:pt x="5204" y="2460"/>
                  </a:cubicBezTo>
                  <a:cubicBezTo>
                    <a:pt x="5437" y="2059"/>
                    <a:pt x="5504" y="1592"/>
                    <a:pt x="5371" y="1159"/>
                  </a:cubicBezTo>
                  <a:cubicBezTo>
                    <a:pt x="5304" y="792"/>
                    <a:pt x="5004" y="392"/>
                    <a:pt x="4637" y="225"/>
                  </a:cubicBezTo>
                  <a:cubicBezTo>
                    <a:pt x="4361" y="75"/>
                    <a:pt x="4064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4" name="Google Shape;1854;p69"/>
          <p:cNvSpPr txBox="1"/>
          <p:nvPr>
            <p:ph idx="4294967295" type="subTitle"/>
          </p:nvPr>
        </p:nvSpPr>
        <p:spPr>
          <a:xfrm>
            <a:off x="2319900" y="4846939"/>
            <a:ext cx="4504200" cy="2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E0E0E0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Slidesgo, Flaticon, Freepik and Storyset</a:t>
            </a:r>
            <a:endParaRPr sz="800">
              <a:solidFill>
                <a:srgbClr val="E0E0E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94" name="Google Shape;694;p34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4"/>
          <p:cNvSpPr/>
          <p:nvPr/>
        </p:nvSpPr>
        <p:spPr>
          <a:xfrm rot="10800000">
            <a:off x="7784863" y="0"/>
            <a:ext cx="933200" cy="506775"/>
          </a:xfrm>
          <a:custGeom>
            <a:rect b="b" l="l" r="r" t="t"/>
            <a:pathLst>
              <a:path extrusionOk="0" h="20271" w="37328">
                <a:moveTo>
                  <a:pt x="19723" y="0"/>
                </a:moveTo>
                <a:cubicBezTo>
                  <a:pt x="14825" y="0"/>
                  <a:pt x="9931" y="2033"/>
                  <a:pt x="6472" y="5560"/>
                </a:cubicBezTo>
                <a:cubicBezTo>
                  <a:pt x="3369" y="8662"/>
                  <a:pt x="1201" y="13265"/>
                  <a:pt x="367" y="17569"/>
                </a:cubicBezTo>
                <a:cubicBezTo>
                  <a:pt x="134" y="18936"/>
                  <a:pt x="0" y="19970"/>
                  <a:pt x="1201" y="19970"/>
                </a:cubicBezTo>
                <a:cubicBezTo>
                  <a:pt x="10241" y="20104"/>
                  <a:pt x="19314" y="20170"/>
                  <a:pt x="28354" y="20237"/>
                </a:cubicBezTo>
                <a:cubicBezTo>
                  <a:pt x="30889" y="20237"/>
                  <a:pt x="33491" y="20237"/>
                  <a:pt x="36026" y="20270"/>
                </a:cubicBezTo>
                <a:cubicBezTo>
                  <a:pt x="36693" y="20270"/>
                  <a:pt x="37327" y="19670"/>
                  <a:pt x="37327" y="18970"/>
                </a:cubicBezTo>
                <a:cubicBezTo>
                  <a:pt x="37127" y="11931"/>
                  <a:pt x="33391" y="4626"/>
                  <a:pt x="26820" y="1557"/>
                </a:cubicBezTo>
                <a:cubicBezTo>
                  <a:pt x="24568" y="498"/>
                  <a:pt x="22145" y="0"/>
                  <a:pt x="19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34"/>
          <p:cNvGrpSpPr/>
          <p:nvPr/>
        </p:nvGrpSpPr>
        <p:grpSpPr>
          <a:xfrm rot="10800000">
            <a:off x="8246863" y="420300"/>
            <a:ext cx="829800" cy="848525"/>
            <a:chOff x="4580100" y="4038775"/>
            <a:chExt cx="829800" cy="848525"/>
          </a:xfrm>
        </p:grpSpPr>
        <p:sp>
          <p:nvSpPr>
            <p:cNvPr id="697" name="Google Shape;697;p34"/>
            <p:cNvSpPr/>
            <p:nvPr/>
          </p:nvSpPr>
          <p:spPr>
            <a:xfrm>
              <a:off x="4625975" y="4038775"/>
              <a:ext cx="137625" cy="170950"/>
            </a:xfrm>
            <a:custGeom>
              <a:rect b="b" l="l" r="r" t="t"/>
              <a:pathLst>
                <a:path extrusionOk="0" h="6838" w="5505">
                  <a:moveTo>
                    <a:pt x="3799" y="0"/>
                  </a:moveTo>
                  <a:cubicBezTo>
                    <a:pt x="3246" y="0"/>
                    <a:pt x="2723" y="274"/>
                    <a:pt x="2436" y="783"/>
                  </a:cubicBezTo>
                  <a:cubicBezTo>
                    <a:pt x="1702" y="1951"/>
                    <a:pt x="1001" y="3152"/>
                    <a:pt x="301" y="4319"/>
                  </a:cubicBezTo>
                  <a:cubicBezTo>
                    <a:pt x="67" y="4720"/>
                    <a:pt x="0" y="5220"/>
                    <a:pt x="134" y="5620"/>
                  </a:cubicBezTo>
                  <a:cubicBezTo>
                    <a:pt x="267" y="5987"/>
                    <a:pt x="534" y="6421"/>
                    <a:pt x="868" y="6621"/>
                  </a:cubicBezTo>
                  <a:cubicBezTo>
                    <a:pt x="1137" y="6767"/>
                    <a:pt x="1429" y="6837"/>
                    <a:pt x="1717" y="6837"/>
                  </a:cubicBezTo>
                  <a:cubicBezTo>
                    <a:pt x="2285" y="6837"/>
                    <a:pt x="2837" y="6563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8" y="2051"/>
                    <a:pt x="5504" y="1584"/>
                    <a:pt x="5371" y="1184"/>
                  </a:cubicBezTo>
                  <a:cubicBezTo>
                    <a:pt x="5304" y="783"/>
                    <a:pt x="5004" y="383"/>
                    <a:pt x="4637" y="216"/>
                  </a:cubicBezTo>
                  <a:cubicBezTo>
                    <a:pt x="4368" y="70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5053775" y="4257650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796" y="1"/>
                  </a:moveTo>
                  <a:cubicBezTo>
                    <a:pt x="3247" y="1"/>
                    <a:pt x="2714" y="268"/>
                    <a:pt x="2402" y="801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4"/>
                    <a:pt x="101" y="5638"/>
                  </a:cubicBezTo>
                  <a:cubicBezTo>
                    <a:pt x="234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102"/>
                    <a:pt x="5505" y="1602"/>
                    <a:pt x="5371" y="1168"/>
                  </a:cubicBezTo>
                  <a:cubicBezTo>
                    <a:pt x="5271" y="801"/>
                    <a:pt x="5004" y="368"/>
                    <a:pt x="4604" y="201"/>
                  </a:cubicBezTo>
                  <a:cubicBezTo>
                    <a:pt x="4348" y="67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4600950" y="4286000"/>
              <a:ext cx="136800" cy="171000"/>
            </a:xfrm>
            <a:custGeom>
              <a:rect b="b" l="l" r="r" t="t"/>
              <a:pathLst>
                <a:path extrusionOk="0" h="6840" w="5472">
                  <a:moveTo>
                    <a:pt x="3807" y="1"/>
                  </a:moveTo>
                  <a:cubicBezTo>
                    <a:pt x="3251" y="1"/>
                    <a:pt x="2725" y="268"/>
                    <a:pt x="2436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68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69"/>
                    <a:pt x="5471" y="1569"/>
                    <a:pt x="5371" y="1168"/>
                  </a:cubicBezTo>
                  <a:cubicBezTo>
                    <a:pt x="5305" y="801"/>
                    <a:pt x="5004" y="368"/>
                    <a:pt x="4637" y="201"/>
                  </a:cubicBezTo>
                  <a:cubicBezTo>
                    <a:pt x="4371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4808600" y="4428600"/>
              <a:ext cx="137625" cy="171000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5" y="6773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505" y="1602"/>
                    <a:pt x="5371" y="1168"/>
                  </a:cubicBezTo>
                  <a:cubicBezTo>
                    <a:pt x="5304" y="802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5038775" y="4522450"/>
              <a:ext cx="137625" cy="171125"/>
            </a:xfrm>
            <a:custGeom>
              <a:rect b="b" l="l" r="r" t="t"/>
              <a:pathLst>
                <a:path extrusionOk="0" h="6845" w="5505">
                  <a:moveTo>
                    <a:pt x="3799" y="0"/>
                  </a:moveTo>
                  <a:cubicBezTo>
                    <a:pt x="3246" y="0"/>
                    <a:pt x="2723" y="274"/>
                    <a:pt x="2435" y="784"/>
                  </a:cubicBezTo>
                  <a:cubicBezTo>
                    <a:pt x="1701" y="1951"/>
                    <a:pt x="1001" y="3185"/>
                    <a:pt x="300" y="4353"/>
                  </a:cubicBezTo>
                  <a:cubicBezTo>
                    <a:pt x="100" y="4720"/>
                    <a:pt x="0" y="5220"/>
                    <a:pt x="134" y="5620"/>
                  </a:cubicBezTo>
                  <a:cubicBezTo>
                    <a:pt x="267" y="6021"/>
                    <a:pt x="534" y="6421"/>
                    <a:pt x="868" y="6621"/>
                  </a:cubicBezTo>
                  <a:cubicBezTo>
                    <a:pt x="1144" y="6771"/>
                    <a:pt x="1444" y="6845"/>
                    <a:pt x="1739" y="6845"/>
                  </a:cubicBezTo>
                  <a:cubicBezTo>
                    <a:pt x="2299" y="6845"/>
                    <a:pt x="2842" y="6578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7" y="2051"/>
                    <a:pt x="5504" y="1584"/>
                    <a:pt x="5371" y="1184"/>
                  </a:cubicBezTo>
                  <a:cubicBezTo>
                    <a:pt x="5304" y="784"/>
                    <a:pt x="5004" y="383"/>
                    <a:pt x="4637" y="217"/>
                  </a:cubicBezTo>
                  <a:cubicBezTo>
                    <a:pt x="4368" y="71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4580100" y="4599575"/>
              <a:ext cx="136800" cy="170975"/>
            </a:xfrm>
            <a:custGeom>
              <a:rect b="b" l="l" r="r" t="t"/>
              <a:pathLst>
                <a:path extrusionOk="0" h="6839" w="5472">
                  <a:moveTo>
                    <a:pt x="3807" y="0"/>
                  </a:moveTo>
                  <a:cubicBezTo>
                    <a:pt x="3251" y="0"/>
                    <a:pt x="2725" y="267"/>
                    <a:pt x="2436" y="801"/>
                  </a:cubicBezTo>
                  <a:cubicBezTo>
                    <a:pt x="1702" y="1968"/>
                    <a:pt x="1002" y="3169"/>
                    <a:pt x="301" y="4337"/>
                  </a:cubicBezTo>
                  <a:cubicBezTo>
                    <a:pt x="68" y="4704"/>
                    <a:pt x="1" y="5204"/>
                    <a:pt x="134" y="5638"/>
                  </a:cubicBezTo>
                  <a:cubicBezTo>
                    <a:pt x="268" y="6005"/>
                    <a:pt x="535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5" y="2469"/>
                  </a:cubicBezTo>
                  <a:cubicBezTo>
                    <a:pt x="5438" y="2035"/>
                    <a:pt x="5471" y="1601"/>
                    <a:pt x="5371" y="1168"/>
                  </a:cubicBezTo>
                  <a:cubicBezTo>
                    <a:pt x="5305" y="801"/>
                    <a:pt x="5004" y="367"/>
                    <a:pt x="4637" y="200"/>
                  </a:cubicBezTo>
                  <a:cubicBezTo>
                    <a:pt x="4371" y="67"/>
                    <a:pt x="4085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4808600" y="4716325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80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7"/>
                  </a:cubicBezTo>
                  <a:cubicBezTo>
                    <a:pt x="67" y="4704"/>
                    <a:pt x="1" y="5204"/>
                    <a:pt x="134" y="5638"/>
                  </a:cubicBezTo>
                  <a:cubicBezTo>
                    <a:pt x="234" y="6005"/>
                    <a:pt x="534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5" y="2035"/>
                    <a:pt x="5505" y="1601"/>
                    <a:pt x="5371" y="1168"/>
                  </a:cubicBezTo>
                  <a:cubicBezTo>
                    <a:pt x="5304" y="801"/>
                    <a:pt x="5004" y="367"/>
                    <a:pt x="4637" y="200"/>
                  </a:cubicBezTo>
                  <a:cubicBezTo>
                    <a:pt x="4370" y="67"/>
                    <a:pt x="4085" y="0"/>
                    <a:pt x="3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4832800" y="4141975"/>
              <a:ext cx="135950" cy="171150"/>
            </a:xfrm>
            <a:custGeom>
              <a:rect b="b" l="l" r="r" t="t"/>
              <a:pathLst>
                <a:path extrusionOk="0" h="6846" w="5438">
                  <a:moveTo>
                    <a:pt x="3766" y="1"/>
                  </a:moveTo>
                  <a:cubicBezTo>
                    <a:pt x="3228" y="1"/>
                    <a:pt x="2708" y="268"/>
                    <a:pt x="2402" y="792"/>
                  </a:cubicBezTo>
                  <a:cubicBezTo>
                    <a:pt x="1701" y="1959"/>
                    <a:pt x="1001" y="3160"/>
                    <a:pt x="267" y="4328"/>
                  </a:cubicBezTo>
                  <a:cubicBezTo>
                    <a:pt x="67" y="4694"/>
                    <a:pt x="0" y="5228"/>
                    <a:pt x="100" y="5628"/>
                  </a:cubicBezTo>
                  <a:cubicBezTo>
                    <a:pt x="234" y="5995"/>
                    <a:pt x="534" y="6429"/>
                    <a:pt x="867" y="6629"/>
                  </a:cubicBezTo>
                  <a:cubicBezTo>
                    <a:pt x="1137" y="6775"/>
                    <a:pt x="1428" y="6845"/>
                    <a:pt x="1716" y="6845"/>
                  </a:cubicBezTo>
                  <a:cubicBezTo>
                    <a:pt x="2284" y="6845"/>
                    <a:pt x="2837" y="6571"/>
                    <a:pt x="3169" y="6062"/>
                  </a:cubicBezTo>
                  <a:cubicBezTo>
                    <a:pt x="3869" y="4828"/>
                    <a:pt x="4537" y="3627"/>
                    <a:pt x="5204" y="2460"/>
                  </a:cubicBezTo>
                  <a:cubicBezTo>
                    <a:pt x="5404" y="2059"/>
                    <a:pt x="5437" y="1592"/>
                    <a:pt x="5371" y="1159"/>
                  </a:cubicBezTo>
                  <a:cubicBezTo>
                    <a:pt x="5270" y="792"/>
                    <a:pt x="5004" y="391"/>
                    <a:pt x="4603" y="225"/>
                  </a:cubicBezTo>
                  <a:cubicBezTo>
                    <a:pt x="4338" y="75"/>
                    <a:pt x="4050" y="1"/>
                    <a:pt x="3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5272275" y="4371300"/>
              <a:ext cx="137625" cy="171150"/>
            </a:xfrm>
            <a:custGeom>
              <a:rect b="b" l="l" r="r" t="t"/>
              <a:pathLst>
                <a:path extrusionOk="0" h="6846" w="5505">
                  <a:moveTo>
                    <a:pt x="3777" y="1"/>
                  </a:moveTo>
                  <a:cubicBezTo>
                    <a:pt x="3232" y="1"/>
                    <a:pt x="2719" y="268"/>
                    <a:pt x="2435" y="792"/>
                  </a:cubicBezTo>
                  <a:cubicBezTo>
                    <a:pt x="1701" y="1959"/>
                    <a:pt x="1001" y="3160"/>
                    <a:pt x="300" y="4328"/>
                  </a:cubicBezTo>
                  <a:cubicBezTo>
                    <a:pt x="67" y="4695"/>
                    <a:pt x="0" y="5228"/>
                    <a:pt x="134" y="5629"/>
                  </a:cubicBezTo>
                  <a:cubicBezTo>
                    <a:pt x="267" y="5996"/>
                    <a:pt x="534" y="6429"/>
                    <a:pt x="868" y="6629"/>
                  </a:cubicBezTo>
                  <a:cubicBezTo>
                    <a:pt x="1137" y="6775"/>
                    <a:pt x="1429" y="6846"/>
                    <a:pt x="1717" y="6846"/>
                  </a:cubicBezTo>
                  <a:cubicBezTo>
                    <a:pt x="2285" y="6846"/>
                    <a:pt x="2837" y="6572"/>
                    <a:pt x="3169" y="6062"/>
                  </a:cubicBezTo>
                  <a:cubicBezTo>
                    <a:pt x="3870" y="4828"/>
                    <a:pt x="4537" y="3627"/>
                    <a:pt x="5204" y="2460"/>
                  </a:cubicBezTo>
                  <a:cubicBezTo>
                    <a:pt x="5437" y="2059"/>
                    <a:pt x="5504" y="1592"/>
                    <a:pt x="5371" y="1159"/>
                  </a:cubicBezTo>
                  <a:cubicBezTo>
                    <a:pt x="5304" y="792"/>
                    <a:pt x="5004" y="392"/>
                    <a:pt x="4637" y="225"/>
                  </a:cubicBezTo>
                  <a:cubicBezTo>
                    <a:pt x="4361" y="75"/>
                    <a:pt x="4064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34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Introduction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707" name="Google Shape;707;p34"/>
          <p:cNvSpPr txBox="1"/>
          <p:nvPr>
            <p:ph idx="4294967295" type="subTitle"/>
          </p:nvPr>
        </p:nvSpPr>
        <p:spPr>
          <a:xfrm>
            <a:off x="8773225" y="4770400"/>
            <a:ext cx="2052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5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" name="Google Shape;708;p34"/>
          <p:cNvGrpSpPr/>
          <p:nvPr/>
        </p:nvGrpSpPr>
        <p:grpSpPr>
          <a:xfrm>
            <a:off x="1240800" y="1430825"/>
            <a:ext cx="6477937" cy="2893752"/>
            <a:chOff x="786075" y="1186900"/>
            <a:chExt cx="6477937" cy="2893752"/>
          </a:xfrm>
        </p:grpSpPr>
        <p:pic>
          <p:nvPicPr>
            <p:cNvPr id="709" name="Google Shape;709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6075" y="1186900"/>
              <a:ext cx="3897150" cy="289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3218" y="1186902"/>
              <a:ext cx="2580793" cy="1452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83217" y="2628524"/>
              <a:ext cx="2580794" cy="1452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2" name="Google Shape;712;p34"/>
          <p:cNvSpPr txBox="1"/>
          <p:nvPr>
            <p:ph type="title"/>
          </p:nvPr>
        </p:nvSpPr>
        <p:spPr>
          <a:xfrm>
            <a:off x="6397050" y="4070025"/>
            <a:ext cx="19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highlight>
                  <a:schemeClr val="accent3"/>
                </a:highlight>
              </a:rPr>
              <a:t>Why not...</a:t>
            </a:r>
            <a:endParaRPr>
              <a:solidFill>
                <a:srgbClr val="F2F2F2"/>
              </a:solidFill>
              <a:highlight>
                <a:schemeClr val="accent3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5"/>
          <p:cNvSpPr txBox="1"/>
          <p:nvPr>
            <p:ph idx="1" type="body"/>
          </p:nvPr>
        </p:nvSpPr>
        <p:spPr>
          <a:xfrm>
            <a:off x="713225" y="1186900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探究台灣手語翻譯服務現況，思考解決方案</a:t>
            </a: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。期望改善</a:t>
            </a: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使用者可能面臨的困境並提升生活品質與便利性</a:t>
            </a: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18" name="Google Shape;718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19" name="Google Shape;719;p35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5"/>
          <p:cNvSpPr/>
          <p:nvPr/>
        </p:nvSpPr>
        <p:spPr>
          <a:xfrm rot="10800000">
            <a:off x="7784863" y="0"/>
            <a:ext cx="933200" cy="506775"/>
          </a:xfrm>
          <a:custGeom>
            <a:rect b="b" l="l" r="r" t="t"/>
            <a:pathLst>
              <a:path extrusionOk="0" h="20271" w="37328">
                <a:moveTo>
                  <a:pt x="19723" y="0"/>
                </a:moveTo>
                <a:cubicBezTo>
                  <a:pt x="14825" y="0"/>
                  <a:pt x="9931" y="2033"/>
                  <a:pt x="6472" y="5560"/>
                </a:cubicBezTo>
                <a:cubicBezTo>
                  <a:pt x="3369" y="8662"/>
                  <a:pt x="1201" y="13265"/>
                  <a:pt x="367" y="17569"/>
                </a:cubicBezTo>
                <a:cubicBezTo>
                  <a:pt x="134" y="18936"/>
                  <a:pt x="0" y="19970"/>
                  <a:pt x="1201" y="19970"/>
                </a:cubicBezTo>
                <a:cubicBezTo>
                  <a:pt x="10241" y="20104"/>
                  <a:pt x="19314" y="20170"/>
                  <a:pt x="28354" y="20237"/>
                </a:cubicBezTo>
                <a:cubicBezTo>
                  <a:pt x="30889" y="20237"/>
                  <a:pt x="33491" y="20237"/>
                  <a:pt x="36026" y="20270"/>
                </a:cubicBezTo>
                <a:cubicBezTo>
                  <a:pt x="36693" y="20270"/>
                  <a:pt x="37327" y="19670"/>
                  <a:pt x="37327" y="18970"/>
                </a:cubicBezTo>
                <a:cubicBezTo>
                  <a:pt x="37127" y="11931"/>
                  <a:pt x="33391" y="4626"/>
                  <a:pt x="26820" y="1557"/>
                </a:cubicBezTo>
                <a:cubicBezTo>
                  <a:pt x="24568" y="498"/>
                  <a:pt x="22145" y="0"/>
                  <a:pt x="19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5"/>
          <p:cNvGrpSpPr/>
          <p:nvPr/>
        </p:nvGrpSpPr>
        <p:grpSpPr>
          <a:xfrm rot="10800000">
            <a:off x="8246863" y="420300"/>
            <a:ext cx="829800" cy="848525"/>
            <a:chOff x="4580100" y="4038775"/>
            <a:chExt cx="829800" cy="848525"/>
          </a:xfrm>
        </p:grpSpPr>
        <p:sp>
          <p:nvSpPr>
            <p:cNvPr id="722" name="Google Shape;722;p35"/>
            <p:cNvSpPr/>
            <p:nvPr/>
          </p:nvSpPr>
          <p:spPr>
            <a:xfrm>
              <a:off x="4625975" y="4038775"/>
              <a:ext cx="137625" cy="170950"/>
            </a:xfrm>
            <a:custGeom>
              <a:rect b="b" l="l" r="r" t="t"/>
              <a:pathLst>
                <a:path extrusionOk="0" h="6838" w="5505">
                  <a:moveTo>
                    <a:pt x="3799" y="0"/>
                  </a:moveTo>
                  <a:cubicBezTo>
                    <a:pt x="3246" y="0"/>
                    <a:pt x="2723" y="274"/>
                    <a:pt x="2436" y="783"/>
                  </a:cubicBezTo>
                  <a:cubicBezTo>
                    <a:pt x="1702" y="1951"/>
                    <a:pt x="1001" y="3152"/>
                    <a:pt x="301" y="4319"/>
                  </a:cubicBezTo>
                  <a:cubicBezTo>
                    <a:pt x="67" y="4720"/>
                    <a:pt x="0" y="5220"/>
                    <a:pt x="134" y="5620"/>
                  </a:cubicBezTo>
                  <a:cubicBezTo>
                    <a:pt x="267" y="5987"/>
                    <a:pt x="534" y="6421"/>
                    <a:pt x="868" y="6621"/>
                  </a:cubicBezTo>
                  <a:cubicBezTo>
                    <a:pt x="1137" y="6767"/>
                    <a:pt x="1429" y="6837"/>
                    <a:pt x="1717" y="6837"/>
                  </a:cubicBezTo>
                  <a:cubicBezTo>
                    <a:pt x="2285" y="6837"/>
                    <a:pt x="2837" y="6563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8" y="2051"/>
                    <a:pt x="5504" y="1584"/>
                    <a:pt x="5371" y="1184"/>
                  </a:cubicBezTo>
                  <a:cubicBezTo>
                    <a:pt x="5304" y="783"/>
                    <a:pt x="5004" y="383"/>
                    <a:pt x="4637" y="216"/>
                  </a:cubicBezTo>
                  <a:cubicBezTo>
                    <a:pt x="4368" y="70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5053775" y="4257650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796" y="1"/>
                  </a:moveTo>
                  <a:cubicBezTo>
                    <a:pt x="3247" y="1"/>
                    <a:pt x="2714" y="268"/>
                    <a:pt x="2402" y="801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4"/>
                    <a:pt x="101" y="5638"/>
                  </a:cubicBezTo>
                  <a:cubicBezTo>
                    <a:pt x="234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102"/>
                    <a:pt x="5505" y="1602"/>
                    <a:pt x="5371" y="1168"/>
                  </a:cubicBezTo>
                  <a:cubicBezTo>
                    <a:pt x="5271" y="801"/>
                    <a:pt x="5004" y="368"/>
                    <a:pt x="4604" y="201"/>
                  </a:cubicBezTo>
                  <a:cubicBezTo>
                    <a:pt x="4348" y="67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4600950" y="4286000"/>
              <a:ext cx="136800" cy="171000"/>
            </a:xfrm>
            <a:custGeom>
              <a:rect b="b" l="l" r="r" t="t"/>
              <a:pathLst>
                <a:path extrusionOk="0" h="6840" w="5472">
                  <a:moveTo>
                    <a:pt x="3807" y="1"/>
                  </a:moveTo>
                  <a:cubicBezTo>
                    <a:pt x="3251" y="1"/>
                    <a:pt x="2725" y="268"/>
                    <a:pt x="2436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68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69"/>
                    <a:pt x="5471" y="1569"/>
                    <a:pt x="5371" y="1168"/>
                  </a:cubicBezTo>
                  <a:cubicBezTo>
                    <a:pt x="5305" y="801"/>
                    <a:pt x="5004" y="368"/>
                    <a:pt x="4637" y="201"/>
                  </a:cubicBezTo>
                  <a:cubicBezTo>
                    <a:pt x="4371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4808600" y="4428600"/>
              <a:ext cx="137625" cy="171000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5" y="6773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505" y="1602"/>
                    <a:pt x="5371" y="1168"/>
                  </a:cubicBezTo>
                  <a:cubicBezTo>
                    <a:pt x="5304" y="802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038775" y="4522450"/>
              <a:ext cx="137625" cy="171125"/>
            </a:xfrm>
            <a:custGeom>
              <a:rect b="b" l="l" r="r" t="t"/>
              <a:pathLst>
                <a:path extrusionOk="0" h="6845" w="5505">
                  <a:moveTo>
                    <a:pt x="3799" y="0"/>
                  </a:moveTo>
                  <a:cubicBezTo>
                    <a:pt x="3246" y="0"/>
                    <a:pt x="2723" y="274"/>
                    <a:pt x="2435" y="784"/>
                  </a:cubicBezTo>
                  <a:cubicBezTo>
                    <a:pt x="1701" y="1951"/>
                    <a:pt x="1001" y="3185"/>
                    <a:pt x="300" y="4353"/>
                  </a:cubicBezTo>
                  <a:cubicBezTo>
                    <a:pt x="100" y="4720"/>
                    <a:pt x="0" y="5220"/>
                    <a:pt x="134" y="5620"/>
                  </a:cubicBezTo>
                  <a:cubicBezTo>
                    <a:pt x="267" y="6021"/>
                    <a:pt x="534" y="6421"/>
                    <a:pt x="868" y="6621"/>
                  </a:cubicBezTo>
                  <a:cubicBezTo>
                    <a:pt x="1144" y="6771"/>
                    <a:pt x="1444" y="6845"/>
                    <a:pt x="1739" y="6845"/>
                  </a:cubicBezTo>
                  <a:cubicBezTo>
                    <a:pt x="2299" y="6845"/>
                    <a:pt x="2842" y="6578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7" y="2051"/>
                    <a:pt x="5504" y="1584"/>
                    <a:pt x="5371" y="1184"/>
                  </a:cubicBezTo>
                  <a:cubicBezTo>
                    <a:pt x="5304" y="784"/>
                    <a:pt x="5004" y="383"/>
                    <a:pt x="4637" y="217"/>
                  </a:cubicBezTo>
                  <a:cubicBezTo>
                    <a:pt x="4368" y="71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4580100" y="4599575"/>
              <a:ext cx="136800" cy="170975"/>
            </a:xfrm>
            <a:custGeom>
              <a:rect b="b" l="l" r="r" t="t"/>
              <a:pathLst>
                <a:path extrusionOk="0" h="6839" w="5472">
                  <a:moveTo>
                    <a:pt x="3807" y="0"/>
                  </a:moveTo>
                  <a:cubicBezTo>
                    <a:pt x="3251" y="0"/>
                    <a:pt x="2725" y="267"/>
                    <a:pt x="2436" y="801"/>
                  </a:cubicBezTo>
                  <a:cubicBezTo>
                    <a:pt x="1702" y="1968"/>
                    <a:pt x="1002" y="3169"/>
                    <a:pt x="301" y="4337"/>
                  </a:cubicBezTo>
                  <a:cubicBezTo>
                    <a:pt x="68" y="4704"/>
                    <a:pt x="1" y="5204"/>
                    <a:pt x="134" y="5638"/>
                  </a:cubicBezTo>
                  <a:cubicBezTo>
                    <a:pt x="268" y="6005"/>
                    <a:pt x="535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5" y="2469"/>
                  </a:cubicBezTo>
                  <a:cubicBezTo>
                    <a:pt x="5438" y="2035"/>
                    <a:pt x="5471" y="1601"/>
                    <a:pt x="5371" y="1168"/>
                  </a:cubicBezTo>
                  <a:cubicBezTo>
                    <a:pt x="5305" y="801"/>
                    <a:pt x="5004" y="367"/>
                    <a:pt x="4637" y="200"/>
                  </a:cubicBezTo>
                  <a:cubicBezTo>
                    <a:pt x="4371" y="67"/>
                    <a:pt x="4085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4808600" y="4716325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80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7"/>
                  </a:cubicBezTo>
                  <a:cubicBezTo>
                    <a:pt x="67" y="4704"/>
                    <a:pt x="1" y="5204"/>
                    <a:pt x="134" y="5638"/>
                  </a:cubicBezTo>
                  <a:cubicBezTo>
                    <a:pt x="234" y="6005"/>
                    <a:pt x="534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5" y="2035"/>
                    <a:pt x="5505" y="1601"/>
                    <a:pt x="5371" y="1168"/>
                  </a:cubicBezTo>
                  <a:cubicBezTo>
                    <a:pt x="5304" y="801"/>
                    <a:pt x="5004" y="367"/>
                    <a:pt x="4637" y="200"/>
                  </a:cubicBezTo>
                  <a:cubicBezTo>
                    <a:pt x="4370" y="67"/>
                    <a:pt x="4085" y="0"/>
                    <a:pt x="3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4832800" y="4141975"/>
              <a:ext cx="135950" cy="171150"/>
            </a:xfrm>
            <a:custGeom>
              <a:rect b="b" l="l" r="r" t="t"/>
              <a:pathLst>
                <a:path extrusionOk="0" h="6846" w="5438">
                  <a:moveTo>
                    <a:pt x="3766" y="1"/>
                  </a:moveTo>
                  <a:cubicBezTo>
                    <a:pt x="3228" y="1"/>
                    <a:pt x="2708" y="268"/>
                    <a:pt x="2402" y="792"/>
                  </a:cubicBezTo>
                  <a:cubicBezTo>
                    <a:pt x="1701" y="1959"/>
                    <a:pt x="1001" y="3160"/>
                    <a:pt x="267" y="4328"/>
                  </a:cubicBezTo>
                  <a:cubicBezTo>
                    <a:pt x="67" y="4694"/>
                    <a:pt x="0" y="5228"/>
                    <a:pt x="100" y="5628"/>
                  </a:cubicBezTo>
                  <a:cubicBezTo>
                    <a:pt x="234" y="5995"/>
                    <a:pt x="534" y="6429"/>
                    <a:pt x="867" y="6629"/>
                  </a:cubicBezTo>
                  <a:cubicBezTo>
                    <a:pt x="1137" y="6775"/>
                    <a:pt x="1428" y="6845"/>
                    <a:pt x="1716" y="6845"/>
                  </a:cubicBezTo>
                  <a:cubicBezTo>
                    <a:pt x="2284" y="6845"/>
                    <a:pt x="2837" y="6571"/>
                    <a:pt x="3169" y="6062"/>
                  </a:cubicBezTo>
                  <a:cubicBezTo>
                    <a:pt x="3869" y="4828"/>
                    <a:pt x="4537" y="3627"/>
                    <a:pt x="5204" y="2460"/>
                  </a:cubicBezTo>
                  <a:cubicBezTo>
                    <a:pt x="5404" y="2059"/>
                    <a:pt x="5437" y="1592"/>
                    <a:pt x="5371" y="1159"/>
                  </a:cubicBezTo>
                  <a:cubicBezTo>
                    <a:pt x="5270" y="792"/>
                    <a:pt x="5004" y="391"/>
                    <a:pt x="4603" y="225"/>
                  </a:cubicBezTo>
                  <a:cubicBezTo>
                    <a:pt x="4338" y="75"/>
                    <a:pt x="4050" y="1"/>
                    <a:pt x="3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5272275" y="4371300"/>
              <a:ext cx="137625" cy="171150"/>
            </a:xfrm>
            <a:custGeom>
              <a:rect b="b" l="l" r="r" t="t"/>
              <a:pathLst>
                <a:path extrusionOk="0" h="6846" w="5505">
                  <a:moveTo>
                    <a:pt x="3777" y="1"/>
                  </a:moveTo>
                  <a:cubicBezTo>
                    <a:pt x="3232" y="1"/>
                    <a:pt x="2719" y="268"/>
                    <a:pt x="2435" y="792"/>
                  </a:cubicBezTo>
                  <a:cubicBezTo>
                    <a:pt x="1701" y="1959"/>
                    <a:pt x="1001" y="3160"/>
                    <a:pt x="300" y="4328"/>
                  </a:cubicBezTo>
                  <a:cubicBezTo>
                    <a:pt x="67" y="4695"/>
                    <a:pt x="0" y="5228"/>
                    <a:pt x="134" y="5629"/>
                  </a:cubicBezTo>
                  <a:cubicBezTo>
                    <a:pt x="267" y="5996"/>
                    <a:pt x="534" y="6429"/>
                    <a:pt x="868" y="6629"/>
                  </a:cubicBezTo>
                  <a:cubicBezTo>
                    <a:pt x="1137" y="6775"/>
                    <a:pt x="1429" y="6846"/>
                    <a:pt x="1717" y="6846"/>
                  </a:cubicBezTo>
                  <a:cubicBezTo>
                    <a:pt x="2285" y="6846"/>
                    <a:pt x="2837" y="6572"/>
                    <a:pt x="3169" y="6062"/>
                  </a:cubicBezTo>
                  <a:cubicBezTo>
                    <a:pt x="3870" y="4828"/>
                    <a:pt x="4537" y="3627"/>
                    <a:pt x="5204" y="2460"/>
                  </a:cubicBezTo>
                  <a:cubicBezTo>
                    <a:pt x="5437" y="2059"/>
                    <a:pt x="5504" y="1592"/>
                    <a:pt x="5371" y="1159"/>
                  </a:cubicBezTo>
                  <a:cubicBezTo>
                    <a:pt x="5304" y="792"/>
                    <a:pt x="5004" y="392"/>
                    <a:pt x="4637" y="225"/>
                  </a:cubicBezTo>
                  <a:cubicBezTo>
                    <a:pt x="4361" y="75"/>
                    <a:pt x="4064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35"/>
          <p:cNvSpPr txBox="1"/>
          <p:nvPr>
            <p:ph idx="4294967295" type="subTitle"/>
          </p:nvPr>
        </p:nvSpPr>
        <p:spPr>
          <a:xfrm>
            <a:off x="8773225" y="4770400"/>
            <a:ext cx="2052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6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500" y="1670296"/>
            <a:ext cx="1935150" cy="296537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3" name="Google Shape;733;p35"/>
          <p:cNvGrpSpPr/>
          <p:nvPr/>
        </p:nvGrpSpPr>
        <p:grpSpPr>
          <a:xfrm>
            <a:off x="1030416" y="2067361"/>
            <a:ext cx="5099715" cy="2568341"/>
            <a:chOff x="928791" y="1933300"/>
            <a:chExt cx="5416010" cy="2702379"/>
          </a:xfrm>
        </p:grpSpPr>
        <p:grpSp>
          <p:nvGrpSpPr>
            <p:cNvPr id="734" name="Google Shape;734;p35"/>
            <p:cNvGrpSpPr/>
            <p:nvPr/>
          </p:nvGrpSpPr>
          <p:grpSpPr>
            <a:xfrm>
              <a:off x="928791" y="1933300"/>
              <a:ext cx="5416010" cy="2702379"/>
              <a:chOff x="1863991" y="1866500"/>
              <a:chExt cx="5416010" cy="2702379"/>
            </a:xfrm>
          </p:grpSpPr>
          <p:grpSp>
            <p:nvGrpSpPr>
              <p:cNvPr id="735" name="Google Shape;735;p35"/>
              <p:cNvGrpSpPr/>
              <p:nvPr/>
            </p:nvGrpSpPr>
            <p:grpSpPr>
              <a:xfrm>
                <a:off x="1863991" y="1866500"/>
                <a:ext cx="5318416" cy="2702379"/>
                <a:chOff x="724986" y="3605478"/>
                <a:chExt cx="1344019" cy="682919"/>
              </a:xfrm>
            </p:grpSpPr>
            <p:grpSp>
              <p:nvGrpSpPr>
                <p:cNvPr id="736" name="Google Shape;736;p35"/>
                <p:cNvGrpSpPr/>
                <p:nvPr/>
              </p:nvGrpSpPr>
              <p:grpSpPr>
                <a:xfrm>
                  <a:off x="1498221" y="4047614"/>
                  <a:ext cx="529172" cy="240783"/>
                  <a:chOff x="1498221" y="4047614"/>
                  <a:chExt cx="529172" cy="240783"/>
                </a:xfrm>
              </p:grpSpPr>
              <p:grpSp>
                <p:nvGrpSpPr>
                  <p:cNvPr id="737" name="Google Shape;737;p35"/>
                  <p:cNvGrpSpPr/>
                  <p:nvPr/>
                </p:nvGrpSpPr>
                <p:grpSpPr>
                  <a:xfrm>
                    <a:off x="1826655" y="4224370"/>
                    <a:ext cx="200738" cy="25631"/>
                    <a:chOff x="1826655" y="4224370"/>
                    <a:chExt cx="200738" cy="25631"/>
                  </a:xfrm>
                </p:grpSpPr>
                <p:sp>
                  <p:nvSpPr>
                    <p:cNvPr id="738" name="Google Shape;738;p35"/>
                    <p:cNvSpPr/>
                    <p:nvPr/>
                  </p:nvSpPr>
                  <p:spPr>
                    <a:xfrm>
                      <a:off x="1826655" y="4238011"/>
                      <a:ext cx="175094" cy="5"/>
                    </a:xfrm>
                    <a:custGeom>
                      <a:rect b="b" l="l" r="r" t="t"/>
                      <a:pathLst>
                        <a:path extrusionOk="0" fill="none" h="1" w="36535">
                          <a:moveTo>
                            <a:pt x="1" y="0"/>
                          </a:moveTo>
                          <a:lnTo>
                            <a:pt x="3653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  <p:sp>
                  <p:nvSpPr>
                    <p:cNvPr id="739" name="Google Shape;739;p35"/>
                    <p:cNvSpPr/>
                    <p:nvPr/>
                  </p:nvSpPr>
                  <p:spPr>
                    <a:xfrm>
                      <a:off x="2000728" y="4224370"/>
                      <a:ext cx="26665" cy="25631"/>
                    </a:xfrm>
                    <a:custGeom>
                      <a:rect b="b" l="l" r="r" t="t"/>
                      <a:pathLst>
                        <a:path extrusionOk="0" h="5351" w="5564">
                          <a:moveTo>
                            <a:pt x="2887" y="0"/>
                          </a:moveTo>
                          <a:cubicBezTo>
                            <a:pt x="2190" y="0"/>
                            <a:pt x="1506" y="271"/>
                            <a:pt x="996" y="783"/>
                          </a:cubicBezTo>
                          <a:cubicBezTo>
                            <a:pt x="230" y="1550"/>
                            <a:pt x="0" y="2699"/>
                            <a:pt x="416" y="3698"/>
                          </a:cubicBezTo>
                          <a:cubicBezTo>
                            <a:pt x="828" y="4698"/>
                            <a:pt x="1806" y="5351"/>
                            <a:pt x="2886" y="5351"/>
                          </a:cubicBezTo>
                          <a:cubicBezTo>
                            <a:pt x="4363" y="5351"/>
                            <a:pt x="5560" y="4150"/>
                            <a:pt x="5563" y="2677"/>
                          </a:cubicBezTo>
                          <a:cubicBezTo>
                            <a:pt x="5560" y="1593"/>
                            <a:pt x="4911" y="619"/>
                            <a:pt x="3911" y="203"/>
                          </a:cubicBezTo>
                          <a:cubicBezTo>
                            <a:pt x="3580" y="67"/>
                            <a:pt x="3232" y="0"/>
                            <a:pt x="2887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</p:grpSp>
              <p:grpSp>
                <p:nvGrpSpPr>
                  <p:cNvPr id="740" name="Google Shape;740;p35"/>
                  <p:cNvGrpSpPr/>
                  <p:nvPr/>
                </p:nvGrpSpPr>
                <p:grpSpPr>
                  <a:xfrm>
                    <a:off x="1498221" y="4047614"/>
                    <a:ext cx="381616" cy="240783"/>
                    <a:chOff x="1498221" y="4047614"/>
                    <a:chExt cx="381616" cy="240783"/>
                  </a:xfrm>
                </p:grpSpPr>
                <p:sp>
                  <p:nvSpPr>
                    <p:cNvPr id="741" name="Google Shape;741;p35"/>
                    <p:cNvSpPr/>
                    <p:nvPr/>
                  </p:nvSpPr>
                  <p:spPr>
                    <a:xfrm>
                      <a:off x="1648778" y="4185661"/>
                      <a:ext cx="231060" cy="102736"/>
                    </a:xfrm>
                    <a:custGeom>
                      <a:rect b="b" l="l" r="r" t="t"/>
                      <a:pathLst>
                        <a:path extrusionOk="0" h="21448" w="37118">
                          <a:moveTo>
                            <a:pt x="4950" y="1"/>
                          </a:moveTo>
                          <a:cubicBezTo>
                            <a:pt x="2218" y="1"/>
                            <a:pt x="0" y="2679"/>
                            <a:pt x="0" y="5984"/>
                          </a:cubicBezTo>
                          <a:lnTo>
                            <a:pt x="0" y="15461"/>
                          </a:lnTo>
                          <a:cubicBezTo>
                            <a:pt x="0" y="18766"/>
                            <a:pt x="2218" y="21447"/>
                            <a:pt x="4950" y="21447"/>
                          </a:cubicBezTo>
                          <a:lnTo>
                            <a:pt x="32168" y="21447"/>
                          </a:lnTo>
                          <a:cubicBezTo>
                            <a:pt x="34904" y="21447"/>
                            <a:pt x="37118" y="18766"/>
                            <a:pt x="37118" y="15461"/>
                          </a:cubicBezTo>
                          <a:lnTo>
                            <a:pt x="37118" y="5984"/>
                          </a:lnTo>
                          <a:cubicBezTo>
                            <a:pt x="37118" y="2679"/>
                            <a:pt x="34904" y="1"/>
                            <a:pt x="3216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 cap="flat" cmpd="sng" w="9525">
                      <a:solidFill>
                        <a:srgbClr val="CFD9E0"/>
                      </a:solidFill>
                      <a:prstDash val="solid"/>
                      <a:miter lim="3647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制度需求</a:t>
                      </a:r>
                      <a:endParaRPr b="1" sz="1300"/>
                    </a:p>
                  </p:txBody>
                </p:sp>
                <p:grpSp>
                  <p:nvGrpSpPr>
                    <p:cNvPr id="742" name="Google Shape;742;p35"/>
                    <p:cNvGrpSpPr/>
                    <p:nvPr/>
                  </p:nvGrpSpPr>
                  <p:grpSpPr>
                    <a:xfrm>
                      <a:off x="1498221" y="4047614"/>
                      <a:ext cx="150566" cy="190416"/>
                      <a:chOff x="1498221" y="4047614"/>
                      <a:chExt cx="150566" cy="190416"/>
                    </a:xfrm>
                  </p:grpSpPr>
                  <p:sp>
                    <p:nvSpPr>
                      <p:cNvPr id="743" name="Google Shape;743;p35"/>
                      <p:cNvSpPr/>
                      <p:nvPr/>
                    </p:nvSpPr>
                    <p:spPr>
                      <a:xfrm>
                        <a:off x="1510686" y="4060421"/>
                        <a:ext cx="138101" cy="177608"/>
                      </a:xfrm>
                      <a:custGeom>
                        <a:rect b="b" l="l" r="r" t="t"/>
                        <a:pathLst>
                          <a:path extrusionOk="0" fill="none" h="37079" w="28816">
                            <a:moveTo>
                              <a:pt x="28815" y="37078"/>
                            </a:moveTo>
                            <a:lnTo>
                              <a:pt x="17922" y="37078"/>
                            </a:lnTo>
                            <a:cubicBezTo>
                              <a:pt x="14829" y="37078"/>
                              <a:pt x="14212" y="33613"/>
                              <a:pt x="14212" y="33613"/>
                            </a:cubicBezTo>
                            <a:lnTo>
                              <a:pt x="14212" y="10631"/>
                            </a:lnTo>
                            <a:lnTo>
                              <a:pt x="0" y="10631"/>
                            </a:ln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sz="1300"/>
                      </a:p>
                    </p:txBody>
                  </p:sp>
                  <p:sp>
                    <p:nvSpPr>
                      <p:cNvPr id="744" name="Google Shape;744;p35"/>
                      <p:cNvSpPr/>
                      <p:nvPr/>
                    </p:nvSpPr>
                    <p:spPr>
                      <a:xfrm>
                        <a:off x="1498221" y="4047614"/>
                        <a:ext cx="26646" cy="25622"/>
                      </a:xfrm>
                      <a:custGeom>
                        <a:rect b="b" l="l" r="r" t="t"/>
                        <a:pathLst>
                          <a:path extrusionOk="0" h="5349" w="5560">
                            <a:moveTo>
                              <a:pt x="2886" y="1"/>
                            </a:moveTo>
                            <a:cubicBezTo>
                              <a:pt x="1806" y="1"/>
                              <a:pt x="828" y="654"/>
                              <a:pt x="416" y="1653"/>
                            </a:cubicBezTo>
                            <a:cubicBezTo>
                              <a:pt x="0" y="2649"/>
                              <a:pt x="230" y="3802"/>
                              <a:pt x="996" y="4564"/>
                            </a:cubicBezTo>
                            <a:cubicBezTo>
                              <a:pt x="1506" y="5077"/>
                              <a:pt x="2190" y="5349"/>
                              <a:pt x="2886" y="5349"/>
                            </a:cubicBezTo>
                            <a:cubicBezTo>
                              <a:pt x="3232" y="5349"/>
                              <a:pt x="3580" y="5282"/>
                              <a:pt x="3911" y="5144"/>
                            </a:cubicBezTo>
                            <a:cubicBezTo>
                              <a:pt x="4910" y="4732"/>
                              <a:pt x="5560" y="3758"/>
                              <a:pt x="5560" y="2675"/>
                            </a:cubicBezTo>
                            <a:cubicBezTo>
                              <a:pt x="5560" y="1197"/>
                              <a:pt x="4363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sz="1300"/>
                      </a:p>
                    </p:txBody>
                  </p:sp>
                </p:grpSp>
              </p:grpSp>
            </p:grpSp>
            <p:grpSp>
              <p:nvGrpSpPr>
                <p:cNvPr id="745" name="Google Shape;745;p35"/>
                <p:cNvGrpSpPr/>
                <p:nvPr/>
              </p:nvGrpSpPr>
              <p:grpSpPr>
                <a:xfrm>
                  <a:off x="1560718" y="3800594"/>
                  <a:ext cx="508286" cy="302090"/>
                  <a:chOff x="1560718" y="3800594"/>
                  <a:chExt cx="508286" cy="302090"/>
                </a:xfrm>
              </p:grpSpPr>
              <p:sp>
                <p:nvSpPr>
                  <p:cNvPr id="746" name="Google Shape;746;p35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300"/>
                  </a:p>
                </p:txBody>
              </p:sp>
              <p:sp>
                <p:nvSpPr>
                  <p:cNvPr id="747" name="Google Shape;747;p35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300"/>
                  </a:p>
                </p:txBody>
              </p:sp>
              <p:grpSp>
                <p:nvGrpSpPr>
                  <p:cNvPr id="748" name="Google Shape;748;p35"/>
                  <p:cNvGrpSpPr/>
                  <p:nvPr/>
                </p:nvGrpSpPr>
                <p:grpSpPr>
                  <a:xfrm>
                    <a:off x="1560718" y="3800594"/>
                    <a:ext cx="404645" cy="302090"/>
                    <a:chOff x="1560718" y="3800594"/>
                    <a:chExt cx="404645" cy="302090"/>
                  </a:xfrm>
                </p:grpSpPr>
                <p:grpSp>
                  <p:nvGrpSpPr>
                    <p:cNvPr id="749" name="Google Shape;749;p35"/>
                    <p:cNvGrpSpPr/>
                    <p:nvPr/>
                  </p:nvGrpSpPr>
                  <p:grpSpPr>
                    <a:xfrm>
                      <a:off x="1560718" y="3842857"/>
                      <a:ext cx="173586" cy="217131"/>
                      <a:chOff x="1560718" y="3842857"/>
                      <a:chExt cx="173586" cy="217131"/>
                    </a:xfrm>
                  </p:grpSpPr>
                  <p:sp>
                    <p:nvSpPr>
                      <p:cNvPr id="750" name="Google Shape;750;p35"/>
                      <p:cNvSpPr/>
                      <p:nvPr/>
                    </p:nvSpPr>
                    <p:spPr>
                      <a:xfrm>
                        <a:off x="1560718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" y="0"/>
                            </a:moveTo>
                            <a:lnTo>
                              <a:pt x="17598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sz="1300"/>
                      </a:p>
                    </p:txBody>
                  </p:sp>
                  <p:sp>
                    <p:nvSpPr>
                      <p:cNvPr id="751" name="Google Shape;751;p35"/>
                      <p:cNvSpPr/>
                      <p:nvPr/>
                    </p:nvSpPr>
                    <p:spPr>
                      <a:xfrm>
                        <a:off x="1631242" y="3936509"/>
                        <a:ext cx="26646" cy="25622"/>
                      </a:xfrm>
                      <a:custGeom>
                        <a:rect b="b" l="l" r="r" t="t"/>
                        <a:pathLst>
                          <a:path extrusionOk="0" h="5349" w="5560">
                            <a:moveTo>
                              <a:pt x="2882" y="1"/>
                            </a:moveTo>
                            <a:cubicBezTo>
                              <a:pt x="1802" y="1"/>
                              <a:pt x="828" y="650"/>
                              <a:pt x="412" y="1649"/>
                            </a:cubicBezTo>
                            <a:cubicBezTo>
                              <a:pt x="0" y="2649"/>
                              <a:pt x="226" y="3798"/>
                              <a:pt x="993" y="4564"/>
                            </a:cubicBezTo>
                            <a:cubicBezTo>
                              <a:pt x="1502" y="5076"/>
                              <a:pt x="2187" y="5349"/>
                              <a:pt x="2883" y="5349"/>
                            </a:cubicBezTo>
                            <a:cubicBezTo>
                              <a:pt x="3228" y="5349"/>
                              <a:pt x="3576" y="5282"/>
                              <a:pt x="3907" y="5144"/>
                            </a:cubicBezTo>
                            <a:cubicBezTo>
                              <a:pt x="4907" y="4732"/>
                              <a:pt x="5556" y="3758"/>
                              <a:pt x="5560" y="2674"/>
                            </a:cubicBezTo>
                            <a:cubicBezTo>
                              <a:pt x="5560" y="1197"/>
                              <a:pt x="4360" y="1"/>
                              <a:pt x="2882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sz="1300"/>
                      </a:p>
                    </p:txBody>
                  </p:sp>
                  <p:sp>
                    <p:nvSpPr>
                      <p:cNvPr id="752" name="Google Shape;752;p35"/>
                      <p:cNvSpPr/>
                      <p:nvPr/>
                    </p:nvSpPr>
                    <p:spPr>
                      <a:xfrm>
                        <a:off x="1645054" y="3842857"/>
                        <a:ext cx="89251" cy="217131"/>
                      </a:xfrm>
                      <a:custGeom>
                        <a:rect b="b" l="l" r="r" t="t"/>
                        <a:pathLst>
                          <a:path extrusionOk="0" fill="none" h="45330" w="18623">
                            <a:moveTo>
                              <a:pt x="18623" y="45330"/>
                            </a:moveTo>
                            <a:lnTo>
                              <a:pt x="5625" y="45330"/>
                            </a:lnTo>
                            <a:cubicBezTo>
                              <a:pt x="2889" y="45330"/>
                              <a:pt x="0" y="42619"/>
                              <a:pt x="0" y="35634"/>
                            </a:cubicBezTo>
                            <a:lnTo>
                              <a:pt x="0" y="9697"/>
                            </a:lnTo>
                            <a:cubicBezTo>
                              <a:pt x="0" y="2711"/>
                              <a:pt x="2889" y="1"/>
                              <a:pt x="5625" y="1"/>
                            </a:cubicBezTo>
                            <a:lnTo>
                              <a:pt x="18623" y="1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sz="1300"/>
                      </a:p>
                    </p:txBody>
                  </p:sp>
                </p:grpSp>
                <p:sp>
                  <p:nvSpPr>
                    <p:cNvPr id="753" name="Google Shape;753;p35"/>
                    <p:cNvSpPr/>
                    <p:nvPr/>
                  </p:nvSpPr>
                  <p:spPr>
                    <a:xfrm>
                      <a:off x="1733808" y="3800594"/>
                      <a:ext cx="231041" cy="102731"/>
                    </a:xfrm>
                    <a:custGeom>
                      <a:rect b="b" l="l" r="r" t="t"/>
                      <a:pathLst>
                        <a:path extrusionOk="0" h="21447" w="37115">
                          <a:moveTo>
                            <a:pt x="4951" y="0"/>
                          </a:moveTo>
                          <a:cubicBezTo>
                            <a:pt x="2215" y="0"/>
                            <a:pt x="1" y="2678"/>
                            <a:pt x="1" y="5983"/>
                          </a:cubicBezTo>
                          <a:lnTo>
                            <a:pt x="1" y="15460"/>
                          </a:lnTo>
                          <a:cubicBezTo>
                            <a:pt x="1" y="18765"/>
                            <a:pt x="2215" y="21446"/>
                            <a:pt x="4951" y="21446"/>
                          </a:cubicBezTo>
                          <a:lnTo>
                            <a:pt x="32168" y="21446"/>
                          </a:lnTo>
                          <a:cubicBezTo>
                            <a:pt x="34901" y="21446"/>
                            <a:pt x="37115" y="18765"/>
                            <a:pt x="37115" y="15460"/>
                          </a:cubicBezTo>
                          <a:lnTo>
                            <a:pt x="37115" y="5983"/>
                          </a:lnTo>
                          <a:cubicBezTo>
                            <a:pt x="37115" y="2678"/>
                            <a:pt x="34901" y="0"/>
                            <a:pt x="32168" y="0"/>
                          </a:cubicBezTo>
                          <a:close/>
                        </a:path>
                      </a:pathLst>
                    </a:custGeom>
                    <a:solidFill>
                      <a:srgbClr val="E4E9ED"/>
                    </a:solidFill>
                    <a:ln cap="flat" cmpd="sng" w="9525">
                      <a:solidFill>
                        <a:srgbClr val="CFD9E0"/>
                      </a:solidFill>
                      <a:prstDash val="solid"/>
                      <a:miter lim="3647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hlink"/>
                          </a:solidFill>
                        </a:rPr>
                        <a:t>場域限制</a:t>
                      </a:r>
                      <a:endParaRPr b="1" sz="1300">
                        <a:solidFill>
                          <a:schemeClr val="hlink"/>
                        </a:solidFill>
                      </a:endParaRPr>
                    </a:p>
                  </p:txBody>
                </p:sp>
                <p:sp>
                  <p:nvSpPr>
                    <p:cNvPr id="754" name="Google Shape;754;p35"/>
                    <p:cNvSpPr/>
                    <p:nvPr/>
                  </p:nvSpPr>
                  <p:spPr>
                    <a:xfrm>
                      <a:off x="1734297" y="3999967"/>
                      <a:ext cx="231066" cy="102717"/>
                    </a:xfrm>
                    <a:custGeom>
                      <a:rect b="b" l="l" r="r" t="t"/>
                      <a:pathLst>
                        <a:path extrusionOk="0" h="21444" w="37119">
                          <a:moveTo>
                            <a:pt x="4951" y="1"/>
                          </a:moveTo>
                          <a:cubicBezTo>
                            <a:pt x="2219" y="1"/>
                            <a:pt x="1" y="2678"/>
                            <a:pt x="1" y="5983"/>
                          </a:cubicBezTo>
                          <a:lnTo>
                            <a:pt x="1" y="15461"/>
                          </a:lnTo>
                          <a:cubicBezTo>
                            <a:pt x="1" y="18766"/>
                            <a:pt x="2219" y="21443"/>
                            <a:pt x="4951" y="21443"/>
                          </a:cubicBezTo>
                          <a:lnTo>
                            <a:pt x="32168" y="21443"/>
                          </a:lnTo>
                          <a:cubicBezTo>
                            <a:pt x="34901" y="21443"/>
                            <a:pt x="37119" y="18766"/>
                            <a:pt x="37119" y="15461"/>
                          </a:cubicBezTo>
                          <a:lnTo>
                            <a:pt x="37119" y="5983"/>
                          </a:lnTo>
                          <a:cubicBezTo>
                            <a:pt x="37119" y="2678"/>
                            <a:pt x="34901" y="1"/>
                            <a:pt x="32168" y="1"/>
                          </a:cubicBezTo>
                          <a:close/>
                        </a:path>
                      </a:pathLst>
                    </a:custGeom>
                    <a:solidFill>
                      <a:srgbClr val="BAC8D3"/>
                    </a:solidFill>
                    <a:ln cap="flat" cmpd="sng" w="9525">
                      <a:solidFill>
                        <a:srgbClr val="CFD9E0"/>
                      </a:solidFill>
                      <a:prstDash val="solid"/>
                      <a:miter lim="3647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城鄉落差</a:t>
                      </a:r>
                      <a:endParaRPr b="1" sz="1300">
                        <a:solidFill>
                          <a:schemeClr val="hlin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55" name="Google Shape;755;p35"/>
                <p:cNvSpPr/>
                <p:nvPr/>
              </p:nvSpPr>
              <p:spPr>
                <a:xfrm>
                  <a:off x="1258451" y="3798060"/>
                  <a:ext cx="302718" cy="302541"/>
                </a:xfrm>
                <a:custGeom>
                  <a:rect b="b" l="l" r="r" t="t"/>
                  <a:pathLst>
                    <a:path extrusionOk="0" fill="none" h="63161" w="63165">
                      <a:moveTo>
                        <a:pt x="63165" y="31580"/>
                      </a:moveTo>
                      <a:cubicBezTo>
                        <a:pt x="63165" y="49021"/>
                        <a:pt x="49025" y="63161"/>
                        <a:pt x="31585" y="63161"/>
                      </a:cubicBezTo>
                      <a:cubicBezTo>
                        <a:pt x="14140" y="63161"/>
                        <a:pt x="1" y="49021"/>
                        <a:pt x="1" y="31580"/>
                      </a:cubicBezTo>
                      <a:cubicBezTo>
                        <a:pt x="1" y="14140"/>
                        <a:pt x="14140" y="0"/>
                        <a:pt x="31585" y="0"/>
                      </a:cubicBezTo>
                      <a:cubicBezTo>
                        <a:pt x="49025" y="0"/>
                        <a:pt x="63165" y="14140"/>
                        <a:pt x="63165" y="3158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CFD9E0"/>
                  </a:solidFill>
                  <a:prstDash val="solid"/>
                  <a:miter lim="36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300"/>
                </a:p>
              </p:txBody>
            </p:sp>
            <p:grpSp>
              <p:nvGrpSpPr>
                <p:cNvPr id="756" name="Google Shape;756;p35"/>
                <p:cNvGrpSpPr/>
                <p:nvPr/>
              </p:nvGrpSpPr>
              <p:grpSpPr>
                <a:xfrm>
                  <a:off x="785350" y="3605478"/>
                  <a:ext cx="535311" cy="249246"/>
                  <a:chOff x="785350" y="3605478"/>
                  <a:chExt cx="535311" cy="249246"/>
                </a:xfrm>
              </p:grpSpPr>
              <p:grpSp>
                <p:nvGrpSpPr>
                  <p:cNvPr id="757" name="Google Shape;757;p35"/>
                  <p:cNvGrpSpPr/>
                  <p:nvPr/>
                </p:nvGrpSpPr>
                <p:grpSpPr>
                  <a:xfrm>
                    <a:off x="785350" y="3605478"/>
                    <a:ext cx="371425" cy="102736"/>
                    <a:chOff x="785350" y="3605478"/>
                    <a:chExt cx="371425" cy="102736"/>
                  </a:xfrm>
                </p:grpSpPr>
                <p:sp>
                  <p:nvSpPr>
                    <p:cNvPr id="758" name="Google Shape;758;p35"/>
                    <p:cNvSpPr/>
                    <p:nvPr/>
                  </p:nvSpPr>
                  <p:spPr>
                    <a:xfrm>
                      <a:off x="808023" y="3655851"/>
                      <a:ext cx="175636" cy="5"/>
                    </a:xfrm>
                    <a:custGeom>
                      <a:rect b="b" l="l" r="r" t="t"/>
                      <a:pathLst>
                        <a:path extrusionOk="0" fill="none" h="1" w="36648">
                          <a:moveTo>
                            <a:pt x="36648" y="1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  <p:sp>
                  <p:nvSpPr>
                    <p:cNvPr id="759" name="Google Shape;759;p35"/>
                    <p:cNvSpPr/>
                    <p:nvPr/>
                  </p:nvSpPr>
                  <p:spPr>
                    <a:xfrm>
                      <a:off x="785350" y="3643867"/>
                      <a:ext cx="25635" cy="25622"/>
                    </a:xfrm>
                    <a:custGeom>
                      <a:rect b="b" l="l" r="r" t="t"/>
                      <a:pathLst>
                        <a:path extrusionOk="0" h="5349" w="5349">
                          <a:moveTo>
                            <a:pt x="2674" y="0"/>
                          </a:moveTo>
                          <a:cubicBezTo>
                            <a:pt x="1197" y="0"/>
                            <a:pt x="0" y="1197"/>
                            <a:pt x="0" y="2674"/>
                          </a:cubicBezTo>
                          <a:cubicBezTo>
                            <a:pt x="0" y="4152"/>
                            <a:pt x="1197" y="5348"/>
                            <a:pt x="2674" y="5348"/>
                          </a:cubicBezTo>
                          <a:cubicBezTo>
                            <a:pt x="4152" y="5348"/>
                            <a:pt x="5348" y="4152"/>
                            <a:pt x="5348" y="2674"/>
                          </a:cubicBezTo>
                          <a:cubicBezTo>
                            <a:pt x="5348" y="1197"/>
                            <a:pt x="4152" y="0"/>
                            <a:pt x="2674" y="0"/>
                          </a:cubicBez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  <p:sp>
                  <p:nvSpPr>
                    <p:cNvPr id="760" name="Google Shape;760;p35"/>
                    <p:cNvSpPr/>
                    <p:nvPr/>
                  </p:nvSpPr>
                  <p:spPr>
                    <a:xfrm>
                      <a:off x="925709" y="3605478"/>
                      <a:ext cx="231066" cy="102736"/>
                    </a:xfrm>
                    <a:custGeom>
                      <a:rect b="b" l="l" r="r" t="t"/>
                      <a:pathLst>
                        <a:path extrusionOk="0" h="21448" w="37119">
                          <a:moveTo>
                            <a:pt x="4951" y="1"/>
                          </a:moveTo>
                          <a:cubicBezTo>
                            <a:pt x="2219" y="1"/>
                            <a:pt x="1" y="2682"/>
                            <a:pt x="1" y="5987"/>
                          </a:cubicBezTo>
                          <a:lnTo>
                            <a:pt x="1" y="15464"/>
                          </a:lnTo>
                          <a:cubicBezTo>
                            <a:pt x="1" y="18769"/>
                            <a:pt x="2219" y="21447"/>
                            <a:pt x="4951" y="21447"/>
                          </a:cubicBezTo>
                          <a:lnTo>
                            <a:pt x="32172" y="21447"/>
                          </a:lnTo>
                          <a:cubicBezTo>
                            <a:pt x="34904" y="21447"/>
                            <a:pt x="37119" y="18769"/>
                            <a:pt x="37119" y="15464"/>
                          </a:cubicBezTo>
                          <a:lnTo>
                            <a:pt x="37119" y="5987"/>
                          </a:lnTo>
                          <a:cubicBezTo>
                            <a:pt x="37119" y="2682"/>
                            <a:pt x="34904" y="1"/>
                            <a:pt x="32172" y="1"/>
                          </a:cubicBez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 cap="flat" cmpd="sng" w="9525">
                      <a:solidFill>
                        <a:srgbClr val="CFD9E0"/>
                      </a:solidFill>
                      <a:prstDash val="solid"/>
                      <a:miter lim="3647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highlight>
                            <a:schemeClr val="accent4"/>
                          </a:highlight>
                        </a:rPr>
                        <a:t>人力缺口</a:t>
                      </a:r>
                      <a:endParaRPr b="1" sz="1300">
                        <a:highlight>
                          <a:schemeClr val="accent4"/>
                        </a:highlight>
                      </a:endParaRPr>
                    </a:p>
                  </p:txBody>
                </p:sp>
              </p:grpSp>
              <p:grpSp>
                <p:nvGrpSpPr>
                  <p:cNvPr id="761" name="Google Shape;761;p35"/>
                  <p:cNvGrpSpPr/>
                  <p:nvPr/>
                </p:nvGrpSpPr>
                <p:grpSpPr>
                  <a:xfrm>
                    <a:off x="1161530" y="3655851"/>
                    <a:ext cx="159131" cy="198872"/>
                    <a:chOff x="1161530" y="3655851"/>
                    <a:chExt cx="159131" cy="198872"/>
                  </a:xfrm>
                </p:grpSpPr>
                <p:sp>
                  <p:nvSpPr>
                    <p:cNvPr id="762" name="Google Shape;762;p35"/>
                    <p:cNvSpPr/>
                    <p:nvPr/>
                  </p:nvSpPr>
                  <p:spPr>
                    <a:xfrm>
                      <a:off x="1161530" y="3655851"/>
                      <a:ext cx="146440" cy="186082"/>
                    </a:xfrm>
                    <a:custGeom>
                      <a:rect b="b" l="l" r="r" t="t"/>
                      <a:pathLst>
                        <a:path extrusionOk="0" fill="none" h="38848" w="30556">
                          <a:moveTo>
                            <a:pt x="1" y="1"/>
                          </a:moveTo>
                          <a:lnTo>
                            <a:pt x="12633" y="1"/>
                          </a:lnTo>
                          <a:cubicBezTo>
                            <a:pt x="15723" y="1"/>
                            <a:pt x="16343" y="3466"/>
                            <a:pt x="16343" y="3466"/>
                          </a:cubicBezTo>
                          <a:lnTo>
                            <a:pt x="16343" y="26448"/>
                          </a:lnTo>
                          <a:lnTo>
                            <a:pt x="30556" y="26448"/>
                          </a:lnTo>
                          <a:lnTo>
                            <a:pt x="30556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  <p:sp>
                  <p:nvSpPr>
                    <p:cNvPr id="763" name="Google Shape;763;p35"/>
                    <p:cNvSpPr/>
                    <p:nvPr/>
                  </p:nvSpPr>
                  <p:spPr>
                    <a:xfrm>
                      <a:off x="1293991" y="3829092"/>
                      <a:ext cx="26670" cy="25631"/>
                    </a:xfrm>
                    <a:custGeom>
                      <a:rect b="b" l="l" r="r" t="t"/>
                      <a:pathLst>
                        <a:path extrusionOk="0" h="5351" w="5565">
                          <a:moveTo>
                            <a:pt x="2890" y="0"/>
                          </a:moveTo>
                          <a:cubicBezTo>
                            <a:pt x="1807" y="0"/>
                            <a:pt x="833" y="653"/>
                            <a:pt x="417" y="1653"/>
                          </a:cubicBezTo>
                          <a:cubicBezTo>
                            <a:pt x="1" y="2652"/>
                            <a:pt x="231" y="3801"/>
                            <a:pt x="997" y="4567"/>
                          </a:cubicBezTo>
                          <a:cubicBezTo>
                            <a:pt x="1509" y="5080"/>
                            <a:pt x="2193" y="5350"/>
                            <a:pt x="2888" y="5350"/>
                          </a:cubicBezTo>
                          <a:cubicBezTo>
                            <a:pt x="3233" y="5350"/>
                            <a:pt x="3580" y="5284"/>
                            <a:pt x="3912" y="5147"/>
                          </a:cubicBezTo>
                          <a:cubicBezTo>
                            <a:pt x="4911" y="4731"/>
                            <a:pt x="5564" y="3757"/>
                            <a:pt x="5564" y="2678"/>
                          </a:cubicBezTo>
                          <a:cubicBezTo>
                            <a:pt x="5564" y="1200"/>
                            <a:pt x="4364" y="0"/>
                            <a:pt x="2890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</p:grpSp>
            </p:grpSp>
            <p:grpSp>
              <p:nvGrpSpPr>
                <p:cNvPr id="764" name="Google Shape;764;p35"/>
                <p:cNvGrpSpPr/>
                <p:nvPr/>
              </p:nvGrpSpPr>
              <p:grpSpPr>
                <a:xfrm>
                  <a:off x="785350" y="4047614"/>
                  <a:ext cx="535311" cy="240783"/>
                  <a:chOff x="785350" y="4047614"/>
                  <a:chExt cx="535311" cy="240783"/>
                </a:xfrm>
              </p:grpSpPr>
              <p:grpSp>
                <p:nvGrpSpPr>
                  <p:cNvPr id="765" name="Google Shape;765;p35"/>
                  <p:cNvGrpSpPr/>
                  <p:nvPr/>
                </p:nvGrpSpPr>
                <p:grpSpPr>
                  <a:xfrm>
                    <a:off x="1161636" y="4047614"/>
                    <a:ext cx="159025" cy="190415"/>
                    <a:chOff x="1161636" y="4047614"/>
                    <a:chExt cx="159025" cy="190415"/>
                  </a:xfrm>
                </p:grpSpPr>
                <p:sp>
                  <p:nvSpPr>
                    <p:cNvPr id="766" name="Google Shape;766;p35"/>
                    <p:cNvSpPr/>
                    <p:nvPr/>
                  </p:nvSpPr>
                  <p:spPr>
                    <a:xfrm>
                      <a:off x="1293991" y="4047614"/>
                      <a:ext cx="26670" cy="25631"/>
                    </a:xfrm>
                    <a:custGeom>
                      <a:rect b="b" l="l" r="r" t="t"/>
                      <a:pathLst>
                        <a:path extrusionOk="0" h="5351" w="5565">
                          <a:moveTo>
                            <a:pt x="2890" y="1"/>
                          </a:moveTo>
                          <a:cubicBezTo>
                            <a:pt x="1807" y="1"/>
                            <a:pt x="833" y="654"/>
                            <a:pt x="417" y="1653"/>
                          </a:cubicBezTo>
                          <a:cubicBezTo>
                            <a:pt x="1" y="2653"/>
                            <a:pt x="231" y="3802"/>
                            <a:pt x="997" y="4568"/>
                          </a:cubicBezTo>
                          <a:cubicBezTo>
                            <a:pt x="1510" y="5078"/>
                            <a:pt x="2195" y="5350"/>
                            <a:pt x="2891" y="5350"/>
                          </a:cubicBezTo>
                          <a:cubicBezTo>
                            <a:pt x="3235" y="5350"/>
                            <a:pt x="3581" y="5284"/>
                            <a:pt x="3912" y="5148"/>
                          </a:cubicBezTo>
                          <a:cubicBezTo>
                            <a:pt x="4911" y="4732"/>
                            <a:pt x="5564" y="3758"/>
                            <a:pt x="5564" y="2675"/>
                          </a:cubicBezTo>
                          <a:cubicBezTo>
                            <a:pt x="5564" y="1197"/>
                            <a:pt x="4364" y="1"/>
                            <a:pt x="2890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  <p:sp>
                  <p:nvSpPr>
                    <p:cNvPr id="767" name="Google Shape;767;p35"/>
                    <p:cNvSpPr/>
                    <p:nvPr/>
                  </p:nvSpPr>
                  <p:spPr>
                    <a:xfrm>
                      <a:off x="1161636" y="4073229"/>
                      <a:ext cx="146334" cy="164800"/>
                    </a:xfrm>
                    <a:custGeom>
                      <a:rect b="b" l="l" r="r" t="t"/>
                      <a:pathLst>
                        <a:path extrusionOk="0" fill="none" h="34405" w="30534">
                          <a:moveTo>
                            <a:pt x="0" y="34404"/>
                          </a:moveTo>
                          <a:lnTo>
                            <a:pt x="12611" y="34404"/>
                          </a:lnTo>
                          <a:cubicBezTo>
                            <a:pt x="15705" y="34404"/>
                            <a:pt x="16325" y="30939"/>
                            <a:pt x="16325" y="30939"/>
                          </a:cubicBezTo>
                          <a:lnTo>
                            <a:pt x="16325" y="7957"/>
                          </a:lnTo>
                          <a:lnTo>
                            <a:pt x="30534" y="7957"/>
                          </a:lnTo>
                          <a:lnTo>
                            <a:pt x="30534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</p:grpSp>
              <p:grpSp>
                <p:nvGrpSpPr>
                  <p:cNvPr id="768" name="Google Shape;768;p35"/>
                  <p:cNvGrpSpPr/>
                  <p:nvPr/>
                </p:nvGrpSpPr>
                <p:grpSpPr>
                  <a:xfrm>
                    <a:off x="785350" y="4185661"/>
                    <a:ext cx="373834" cy="102736"/>
                    <a:chOff x="785350" y="4185661"/>
                    <a:chExt cx="373834" cy="102736"/>
                  </a:xfrm>
                </p:grpSpPr>
                <p:sp>
                  <p:nvSpPr>
                    <p:cNvPr id="769" name="Google Shape;769;p35"/>
                    <p:cNvSpPr/>
                    <p:nvPr/>
                  </p:nvSpPr>
                  <p:spPr>
                    <a:xfrm>
                      <a:off x="808023" y="4238011"/>
                      <a:ext cx="175636" cy="5"/>
                    </a:xfrm>
                    <a:custGeom>
                      <a:rect b="b" l="l" r="r" t="t"/>
                      <a:pathLst>
                        <a:path extrusionOk="0" fill="none" h="1" w="36648">
                          <a:moveTo>
                            <a:pt x="36648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  <p:sp>
                  <p:nvSpPr>
                    <p:cNvPr id="770" name="Google Shape;770;p35"/>
                    <p:cNvSpPr/>
                    <p:nvPr/>
                  </p:nvSpPr>
                  <p:spPr>
                    <a:xfrm>
                      <a:off x="928119" y="4185661"/>
                      <a:ext cx="231066" cy="102736"/>
                    </a:xfrm>
                    <a:custGeom>
                      <a:rect b="b" l="l" r="r" t="t"/>
                      <a:pathLst>
                        <a:path extrusionOk="0" h="21448" w="37119">
                          <a:moveTo>
                            <a:pt x="4951" y="1"/>
                          </a:moveTo>
                          <a:cubicBezTo>
                            <a:pt x="2219" y="1"/>
                            <a:pt x="1" y="2679"/>
                            <a:pt x="1" y="5984"/>
                          </a:cubicBezTo>
                          <a:lnTo>
                            <a:pt x="1" y="15461"/>
                          </a:lnTo>
                          <a:cubicBezTo>
                            <a:pt x="1" y="18766"/>
                            <a:pt x="2219" y="21447"/>
                            <a:pt x="4951" y="21447"/>
                          </a:cubicBezTo>
                          <a:lnTo>
                            <a:pt x="32172" y="21447"/>
                          </a:lnTo>
                          <a:cubicBezTo>
                            <a:pt x="34904" y="21447"/>
                            <a:pt x="37119" y="18766"/>
                            <a:pt x="37119" y="15461"/>
                          </a:cubicBezTo>
                          <a:lnTo>
                            <a:pt x="37119" y="5984"/>
                          </a:lnTo>
                          <a:cubicBezTo>
                            <a:pt x="37119" y="2679"/>
                            <a:pt x="34904" y="1"/>
                            <a:pt x="32172" y="1"/>
                          </a:cubicBezTo>
                          <a:close/>
                        </a:path>
                      </a:pathLst>
                    </a:custGeom>
                    <a:solidFill>
                      <a:srgbClr val="E4E9ED"/>
                    </a:solidFill>
                    <a:ln cap="flat" cmpd="sng" w="9525">
                      <a:solidFill>
                        <a:srgbClr val="CFD9E0"/>
                      </a:solidFill>
                      <a:prstDash val="solid"/>
                      <a:miter lim="3647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hlink"/>
                          </a:solidFill>
                        </a:rPr>
                        <a:t>收入不穩</a:t>
                      </a:r>
                      <a:endParaRPr b="1" sz="1300">
                        <a:solidFill>
                          <a:schemeClr val="hlink"/>
                        </a:solidFill>
                      </a:endParaRPr>
                    </a:p>
                  </p:txBody>
                </p:sp>
                <p:sp>
                  <p:nvSpPr>
                    <p:cNvPr id="771" name="Google Shape;771;p35"/>
                    <p:cNvSpPr/>
                    <p:nvPr/>
                  </p:nvSpPr>
                  <p:spPr>
                    <a:xfrm>
                      <a:off x="785350" y="4224370"/>
                      <a:ext cx="26646" cy="25631"/>
                    </a:xfrm>
                    <a:custGeom>
                      <a:rect b="b" l="l" r="r" t="t"/>
                      <a:pathLst>
                        <a:path extrusionOk="0" h="5351" w="5560">
                          <a:moveTo>
                            <a:pt x="2674" y="0"/>
                          </a:moveTo>
                          <a:cubicBezTo>
                            <a:pt x="2328" y="0"/>
                            <a:pt x="1980" y="67"/>
                            <a:pt x="1649" y="203"/>
                          </a:cubicBezTo>
                          <a:cubicBezTo>
                            <a:pt x="650" y="619"/>
                            <a:pt x="0" y="1593"/>
                            <a:pt x="0" y="2677"/>
                          </a:cubicBezTo>
                          <a:cubicBezTo>
                            <a:pt x="0" y="4150"/>
                            <a:pt x="1197" y="5351"/>
                            <a:pt x="2674" y="5351"/>
                          </a:cubicBezTo>
                          <a:cubicBezTo>
                            <a:pt x="3754" y="5351"/>
                            <a:pt x="4732" y="4698"/>
                            <a:pt x="5144" y="3698"/>
                          </a:cubicBezTo>
                          <a:cubicBezTo>
                            <a:pt x="5560" y="2699"/>
                            <a:pt x="5330" y="1550"/>
                            <a:pt x="4568" y="783"/>
                          </a:cubicBezTo>
                          <a:cubicBezTo>
                            <a:pt x="4055" y="271"/>
                            <a:pt x="3370" y="0"/>
                            <a:pt x="2674" y="0"/>
                          </a:cubicBezTo>
                          <a:close/>
                        </a:path>
                      </a:pathLst>
                    </a:custGeom>
                    <a:solidFill>
                      <a:srgbClr val="E4E9ED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</p:grpSp>
            </p:grpSp>
            <p:grpSp>
              <p:nvGrpSpPr>
                <p:cNvPr id="772" name="Google Shape;772;p35"/>
                <p:cNvGrpSpPr/>
                <p:nvPr/>
              </p:nvGrpSpPr>
              <p:grpSpPr>
                <a:xfrm>
                  <a:off x="1501054" y="3605478"/>
                  <a:ext cx="526340" cy="249240"/>
                  <a:chOff x="1501054" y="3605478"/>
                  <a:chExt cx="526340" cy="249240"/>
                </a:xfrm>
              </p:grpSpPr>
              <p:grpSp>
                <p:nvGrpSpPr>
                  <p:cNvPr id="773" name="Google Shape;773;p35"/>
                  <p:cNvGrpSpPr/>
                  <p:nvPr/>
                </p:nvGrpSpPr>
                <p:grpSpPr>
                  <a:xfrm>
                    <a:off x="1834208" y="3643867"/>
                    <a:ext cx="193185" cy="25622"/>
                    <a:chOff x="1834208" y="3643867"/>
                    <a:chExt cx="193185" cy="25622"/>
                  </a:xfrm>
                </p:grpSpPr>
                <p:sp>
                  <p:nvSpPr>
                    <p:cNvPr id="774" name="Google Shape;774;p35"/>
                    <p:cNvSpPr/>
                    <p:nvPr/>
                  </p:nvSpPr>
                  <p:spPr>
                    <a:xfrm>
                      <a:off x="1834208" y="3655851"/>
                      <a:ext cx="167541" cy="5"/>
                    </a:xfrm>
                    <a:custGeom>
                      <a:rect b="b" l="l" r="r" t="t"/>
                      <a:pathLst>
                        <a:path extrusionOk="0" fill="none" h="1" w="34959">
                          <a:moveTo>
                            <a:pt x="1" y="1"/>
                          </a:moveTo>
                          <a:lnTo>
                            <a:pt x="34959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  <p:sp>
                  <p:nvSpPr>
                    <p:cNvPr id="775" name="Google Shape;775;p35"/>
                    <p:cNvSpPr/>
                    <p:nvPr/>
                  </p:nvSpPr>
                  <p:spPr>
                    <a:xfrm>
                      <a:off x="2000728" y="3643867"/>
                      <a:ext cx="26665" cy="25622"/>
                    </a:xfrm>
                    <a:custGeom>
                      <a:rect b="b" l="l" r="r" t="t"/>
                      <a:pathLst>
                        <a:path extrusionOk="0" h="5349" w="5564">
                          <a:moveTo>
                            <a:pt x="2886" y="0"/>
                          </a:moveTo>
                          <a:cubicBezTo>
                            <a:pt x="1806" y="0"/>
                            <a:pt x="828" y="650"/>
                            <a:pt x="416" y="1649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6"/>
                            <a:pt x="2190" y="5349"/>
                            <a:pt x="2887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1" y="4732"/>
                            <a:pt x="5560" y="3758"/>
                            <a:pt x="5563" y="2674"/>
                          </a:cubicBezTo>
                          <a:cubicBezTo>
                            <a:pt x="5560" y="1197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</p:grpSp>
              <p:grpSp>
                <p:nvGrpSpPr>
                  <p:cNvPr id="776" name="Google Shape;776;p35"/>
                  <p:cNvGrpSpPr/>
                  <p:nvPr/>
                </p:nvGrpSpPr>
                <p:grpSpPr>
                  <a:xfrm>
                    <a:off x="1501054" y="3605478"/>
                    <a:ext cx="386336" cy="249240"/>
                    <a:chOff x="1501054" y="3605478"/>
                    <a:chExt cx="386336" cy="249240"/>
                  </a:xfrm>
                </p:grpSpPr>
                <p:sp>
                  <p:nvSpPr>
                    <p:cNvPr id="777" name="Google Shape;777;p35"/>
                    <p:cNvSpPr/>
                    <p:nvPr/>
                  </p:nvSpPr>
                  <p:spPr>
                    <a:xfrm>
                      <a:off x="1656330" y="3605478"/>
                      <a:ext cx="231060" cy="102736"/>
                    </a:xfrm>
                    <a:custGeom>
                      <a:rect b="b" l="l" r="r" t="t"/>
                      <a:pathLst>
                        <a:path extrusionOk="0" h="21448" w="37118">
                          <a:moveTo>
                            <a:pt x="4947" y="1"/>
                          </a:moveTo>
                          <a:cubicBezTo>
                            <a:pt x="2214" y="1"/>
                            <a:pt x="0" y="2682"/>
                            <a:pt x="0" y="5987"/>
                          </a:cubicBezTo>
                          <a:lnTo>
                            <a:pt x="0" y="15464"/>
                          </a:lnTo>
                          <a:cubicBezTo>
                            <a:pt x="0" y="18769"/>
                            <a:pt x="2214" y="21447"/>
                            <a:pt x="4950" y="21447"/>
                          </a:cubicBezTo>
                          <a:lnTo>
                            <a:pt x="32168" y="21447"/>
                          </a:lnTo>
                          <a:cubicBezTo>
                            <a:pt x="34900" y="21447"/>
                            <a:pt x="37118" y="18769"/>
                            <a:pt x="37118" y="15464"/>
                          </a:cubicBezTo>
                          <a:lnTo>
                            <a:pt x="37118" y="5987"/>
                          </a:lnTo>
                          <a:cubicBezTo>
                            <a:pt x="37118" y="2682"/>
                            <a:pt x="34900" y="1"/>
                            <a:pt x="32168" y="1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 cap="flat" cmpd="sng" w="9525">
                      <a:solidFill>
                        <a:srgbClr val="CFD9E0"/>
                      </a:solidFill>
                      <a:prstDash val="solid"/>
                      <a:miter lim="3647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hlink"/>
                          </a:solidFill>
                        </a:rPr>
                        <a:t>培訓不易</a:t>
                      </a:r>
                      <a:endParaRPr b="1" sz="1300">
                        <a:solidFill>
                          <a:schemeClr val="hlink"/>
                        </a:solidFill>
                      </a:endParaRPr>
                    </a:p>
                  </p:txBody>
                </p:sp>
                <p:grpSp>
                  <p:nvGrpSpPr>
                    <p:cNvPr id="778" name="Google Shape;778;p35"/>
                    <p:cNvGrpSpPr/>
                    <p:nvPr/>
                  </p:nvGrpSpPr>
                  <p:grpSpPr>
                    <a:xfrm>
                      <a:off x="1501054" y="3655851"/>
                      <a:ext cx="155286" cy="198867"/>
                      <a:chOff x="1501054" y="3655851"/>
                      <a:chExt cx="155286" cy="198867"/>
                    </a:xfrm>
                  </p:grpSpPr>
                  <p:sp>
                    <p:nvSpPr>
                      <p:cNvPr id="779" name="Google Shape;779;p35"/>
                      <p:cNvSpPr/>
                      <p:nvPr/>
                    </p:nvSpPr>
                    <p:spPr>
                      <a:xfrm>
                        <a:off x="1516351" y="3655851"/>
                        <a:ext cx="139989" cy="186082"/>
                      </a:xfrm>
                      <a:custGeom>
                        <a:rect b="b" l="l" r="r" t="t"/>
                        <a:pathLst>
                          <a:path extrusionOk="0" fill="none" h="38848" w="29210">
                            <a:moveTo>
                              <a:pt x="29209" y="1"/>
                            </a:moveTo>
                            <a:lnTo>
                              <a:pt x="17922" y="1"/>
                            </a:lnTo>
                            <a:cubicBezTo>
                              <a:pt x="14829" y="1"/>
                              <a:pt x="14209" y="3466"/>
                              <a:pt x="14209" y="3466"/>
                            </a:cubicBezTo>
                            <a:lnTo>
                              <a:pt x="14209" y="26448"/>
                            </a:lnTo>
                            <a:lnTo>
                              <a:pt x="0" y="26448"/>
                            </a:lnTo>
                            <a:lnTo>
                              <a:pt x="0" y="38848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sz="1300"/>
                      </a:p>
                    </p:txBody>
                  </p:sp>
                  <p:sp>
                    <p:nvSpPr>
                      <p:cNvPr id="780" name="Google Shape;780;p35"/>
                      <p:cNvSpPr/>
                      <p:nvPr/>
                    </p:nvSpPr>
                    <p:spPr>
                      <a:xfrm>
                        <a:off x="1501054" y="3829092"/>
                        <a:ext cx="26646" cy="25626"/>
                      </a:xfrm>
                      <a:custGeom>
                        <a:rect b="b" l="l" r="r" t="t"/>
                        <a:pathLst>
                          <a:path extrusionOk="0" h="5350" w="5560">
                            <a:moveTo>
                              <a:pt x="2886" y="0"/>
                            </a:moveTo>
                            <a:cubicBezTo>
                              <a:pt x="1806" y="0"/>
                              <a:pt x="828" y="653"/>
                              <a:pt x="416" y="1653"/>
                            </a:cubicBezTo>
                            <a:cubicBezTo>
                              <a:pt x="0" y="2652"/>
                              <a:pt x="230" y="3801"/>
                              <a:pt x="996" y="4567"/>
                            </a:cubicBezTo>
                            <a:cubicBezTo>
                              <a:pt x="1507" y="5078"/>
                              <a:pt x="2192" y="5350"/>
                              <a:pt x="2890" y="5350"/>
                            </a:cubicBezTo>
                            <a:cubicBezTo>
                              <a:pt x="3234" y="5350"/>
                              <a:pt x="3581" y="5283"/>
                              <a:pt x="3911" y="5147"/>
                            </a:cubicBezTo>
                            <a:cubicBezTo>
                              <a:pt x="4910" y="4731"/>
                              <a:pt x="5560" y="3757"/>
                              <a:pt x="5560" y="2678"/>
                            </a:cubicBezTo>
                            <a:cubicBezTo>
                              <a:pt x="5560" y="1200"/>
                              <a:pt x="4363" y="0"/>
                              <a:pt x="2886" y="0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sz="1300"/>
                      </a:p>
                    </p:txBody>
                  </p:sp>
                </p:grpSp>
              </p:grpSp>
            </p:grpSp>
            <p:grpSp>
              <p:nvGrpSpPr>
                <p:cNvPr id="781" name="Google Shape;781;p35"/>
                <p:cNvGrpSpPr/>
                <p:nvPr/>
              </p:nvGrpSpPr>
              <p:grpSpPr>
                <a:xfrm>
                  <a:off x="724986" y="3842838"/>
                  <a:ext cx="532950" cy="259845"/>
                  <a:chOff x="724986" y="3842838"/>
                  <a:chExt cx="532950" cy="259845"/>
                </a:xfrm>
              </p:grpSpPr>
              <p:grpSp>
                <p:nvGrpSpPr>
                  <p:cNvPr id="782" name="Google Shape;782;p35"/>
                  <p:cNvGrpSpPr/>
                  <p:nvPr/>
                </p:nvGrpSpPr>
                <p:grpSpPr>
                  <a:xfrm>
                    <a:off x="724986" y="4044367"/>
                    <a:ext cx="181314" cy="25626"/>
                    <a:chOff x="724986" y="4044367"/>
                    <a:chExt cx="181314" cy="25626"/>
                  </a:xfrm>
                </p:grpSpPr>
                <p:sp>
                  <p:nvSpPr>
                    <p:cNvPr id="783" name="Google Shape;783;p35"/>
                    <p:cNvSpPr/>
                    <p:nvPr/>
                  </p:nvSpPr>
                  <p:spPr>
                    <a:xfrm>
                      <a:off x="746695" y="4059966"/>
                      <a:ext cx="159605" cy="5"/>
                    </a:xfrm>
                    <a:custGeom>
                      <a:rect b="b" l="l" r="r" t="t"/>
                      <a:pathLst>
                        <a:path extrusionOk="0" fill="none" h="1" w="33303">
                          <a:moveTo>
                            <a:pt x="1" y="1"/>
                          </a:moveTo>
                          <a:lnTo>
                            <a:pt x="3330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  <p:sp>
                  <p:nvSpPr>
                    <p:cNvPr id="784" name="Google Shape;784;p35"/>
                    <p:cNvSpPr/>
                    <p:nvPr/>
                  </p:nvSpPr>
                  <p:spPr>
                    <a:xfrm>
                      <a:off x="724986" y="4044367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674" y="0"/>
                          </a:moveTo>
                          <a:cubicBezTo>
                            <a:pt x="1197" y="0"/>
                            <a:pt x="0" y="1197"/>
                            <a:pt x="0" y="2674"/>
                          </a:cubicBezTo>
                          <a:cubicBezTo>
                            <a:pt x="0" y="3758"/>
                            <a:pt x="653" y="4732"/>
                            <a:pt x="1653" y="5147"/>
                          </a:cubicBezTo>
                          <a:cubicBezTo>
                            <a:pt x="1983" y="5284"/>
                            <a:pt x="2329" y="5350"/>
                            <a:pt x="2673" y="5350"/>
                          </a:cubicBezTo>
                          <a:cubicBezTo>
                            <a:pt x="3369" y="5350"/>
                            <a:pt x="4054" y="5078"/>
                            <a:pt x="4567" y="4567"/>
                          </a:cubicBezTo>
                          <a:cubicBezTo>
                            <a:pt x="5330" y="3801"/>
                            <a:pt x="5559" y="2649"/>
                            <a:pt x="5147" y="1653"/>
                          </a:cubicBezTo>
                          <a:cubicBezTo>
                            <a:pt x="4731" y="653"/>
                            <a:pt x="3757" y="0"/>
                            <a:pt x="2674" y="0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p:txBody>
                </p:sp>
              </p:grpSp>
              <p:grpSp>
                <p:nvGrpSpPr>
                  <p:cNvPr id="785" name="Google Shape;785;p35"/>
                  <p:cNvGrpSpPr/>
                  <p:nvPr/>
                </p:nvGrpSpPr>
                <p:grpSpPr>
                  <a:xfrm>
                    <a:off x="848520" y="3842857"/>
                    <a:ext cx="409416" cy="259826"/>
                    <a:chOff x="848520" y="3842857"/>
                    <a:chExt cx="409416" cy="259826"/>
                  </a:xfrm>
                </p:grpSpPr>
                <p:grpSp>
                  <p:nvGrpSpPr>
                    <p:cNvPr id="786" name="Google Shape;786;p35"/>
                    <p:cNvGrpSpPr/>
                    <p:nvPr/>
                  </p:nvGrpSpPr>
                  <p:grpSpPr>
                    <a:xfrm>
                      <a:off x="1084172" y="3842857"/>
                      <a:ext cx="173764" cy="217131"/>
                      <a:chOff x="1084172" y="3842857"/>
                      <a:chExt cx="173764" cy="217131"/>
                    </a:xfrm>
                  </p:grpSpPr>
                  <p:grpSp>
                    <p:nvGrpSpPr>
                      <p:cNvPr id="787" name="Google Shape;787;p35"/>
                      <p:cNvGrpSpPr/>
                      <p:nvPr/>
                    </p:nvGrpSpPr>
                    <p:grpSpPr>
                      <a:xfrm>
                        <a:off x="1156862" y="3936509"/>
                        <a:ext cx="101073" cy="25622"/>
                        <a:chOff x="1156862" y="3936509"/>
                        <a:chExt cx="101073" cy="25622"/>
                      </a:xfrm>
                    </p:grpSpPr>
                    <p:sp>
                      <p:nvSpPr>
                        <p:cNvPr id="788" name="Google Shape;788;p35"/>
                        <p:cNvSpPr/>
                        <p:nvPr/>
                      </p:nvSpPr>
                      <p:spPr>
                        <a:xfrm>
                          <a:off x="1156862" y="3936509"/>
                          <a:ext cx="26651" cy="25622"/>
                        </a:xfrm>
                        <a:custGeom>
                          <a:rect b="b" l="l" r="r" t="t"/>
                          <a:pathLst>
                            <a:path extrusionOk="0" h="5349" w="5561">
                              <a:moveTo>
                                <a:pt x="2886" y="1"/>
                              </a:moveTo>
                              <a:cubicBezTo>
                                <a:pt x="1803" y="1"/>
                                <a:pt x="829" y="650"/>
                                <a:pt x="413" y="1649"/>
                              </a:cubicBezTo>
                              <a:cubicBezTo>
                                <a:pt x="1" y="2649"/>
                                <a:pt x="227" y="3798"/>
                                <a:pt x="993" y="4564"/>
                              </a:cubicBezTo>
                              <a:cubicBezTo>
                                <a:pt x="1505" y="5076"/>
                                <a:pt x="2189" y="5349"/>
                                <a:pt x="2884" y="5349"/>
                              </a:cubicBezTo>
                              <a:cubicBezTo>
                                <a:pt x="3229" y="5349"/>
                                <a:pt x="3576" y="5282"/>
                                <a:pt x="3908" y="5144"/>
                              </a:cubicBezTo>
                              <a:cubicBezTo>
                                <a:pt x="4907" y="4732"/>
                                <a:pt x="5560" y="3758"/>
                                <a:pt x="5560" y="2674"/>
                              </a:cubicBezTo>
                              <a:cubicBezTo>
                                <a:pt x="5560" y="1197"/>
                                <a:pt x="4364" y="1"/>
                                <a:pt x="288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FD9E0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1" sz="1300"/>
                        </a:p>
                      </p:txBody>
                    </p:sp>
                    <p:sp>
                      <p:nvSpPr>
                        <p:cNvPr id="789" name="Google Shape;789;p35"/>
                        <p:cNvSpPr/>
                        <p:nvPr/>
                      </p:nvSpPr>
                      <p:spPr>
                        <a:xfrm>
                          <a:off x="1173592" y="3951414"/>
                          <a:ext cx="84343" cy="5"/>
                        </a:xfrm>
                        <a:custGeom>
                          <a:rect b="b" l="l" r="r" t="t"/>
                          <a:pathLst>
                            <a:path extrusionOk="0" fill="none" h="1" w="17599">
                              <a:moveTo>
                                <a:pt x="17598" y="0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1" sz="1300"/>
                        </a:p>
                      </p:txBody>
                    </p:sp>
                  </p:grpSp>
                  <p:sp>
                    <p:nvSpPr>
                      <p:cNvPr id="790" name="Google Shape;790;p35"/>
                      <p:cNvSpPr/>
                      <p:nvPr/>
                    </p:nvSpPr>
                    <p:spPr>
                      <a:xfrm>
                        <a:off x="1084172" y="3842857"/>
                        <a:ext cx="86476" cy="217131"/>
                      </a:xfrm>
                      <a:custGeom>
                        <a:rect b="b" l="l" r="r" t="t"/>
                        <a:pathLst>
                          <a:path extrusionOk="0" fill="none" h="45330" w="18044">
                            <a:moveTo>
                              <a:pt x="0" y="45330"/>
                            </a:moveTo>
                            <a:lnTo>
                              <a:pt x="12418" y="45330"/>
                            </a:lnTo>
                            <a:cubicBezTo>
                              <a:pt x="15150" y="45330"/>
                              <a:pt x="18043" y="42619"/>
                              <a:pt x="18043" y="35634"/>
                            </a:cubicBezTo>
                            <a:lnTo>
                              <a:pt x="18043" y="9697"/>
                            </a:lnTo>
                            <a:cubicBezTo>
                              <a:pt x="18043" y="2711"/>
                              <a:pt x="15150" y="1"/>
                              <a:pt x="12418" y="1"/>
                            </a:cubicBezTo>
                            <a:lnTo>
                              <a:pt x="1715" y="1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sz="1300"/>
                      </a:p>
                    </p:txBody>
                  </p:sp>
                </p:grpSp>
                <p:sp>
                  <p:nvSpPr>
                    <p:cNvPr id="791" name="Google Shape;791;p35"/>
                    <p:cNvSpPr/>
                    <p:nvPr/>
                  </p:nvSpPr>
                  <p:spPr>
                    <a:xfrm>
                      <a:off x="848520" y="3999967"/>
                      <a:ext cx="231066" cy="102717"/>
                    </a:xfrm>
                    <a:custGeom>
                      <a:rect b="b" l="l" r="r" t="t"/>
                      <a:pathLst>
                        <a:path extrusionOk="0" h="21444" w="37119">
                          <a:moveTo>
                            <a:pt x="4947" y="1"/>
                          </a:moveTo>
                          <a:cubicBezTo>
                            <a:pt x="2215" y="1"/>
                            <a:pt x="1" y="2678"/>
                            <a:pt x="1" y="5983"/>
                          </a:cubicBezTo>
                          <a:lnTo>
                            <a:pt x="1" y="15461"/>
                          </a:lnTo>
                          <a:cubicBezTo>
                            <a:pt x="1" y="18766"/>
                            <a:pt x="2215" y="21443"/>
                            <a:pt x="4947" y="21443"/>
                          </a:cubicBezTo>
                          <a:lnTo>
                            <a:pt x="32168" y="21443"/>
                          </a:lnTo>
                          <a:cubicBezTo>
                            <a:pt x="34901" y="21443"/>
                            <a:pt x="37118" y="18766"/>
                            <a:pt x="37118" y="15461"/>
                          </a:cubicBezTo>
                          <a:lnTo>
                            <a:pt x="37118" y="5983"/>
                          </a:lnTo>
                          <a:cubicBezTo>
                            <a:pt x="37118" y="2678"/>
                            <a:pt x="34901" y="1"/>
                            <a:pt x="32168" y="1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 cap="flat" cmpd="sng" w="9525">
                      <a:solidFill>
                        <a:srgbClr val="CFD9E0"/>
                      </a:solidFill>
                      <a:prstDash val="solid"/>
                      <a:miter lim="3647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品質維護</a:t>
                      </a:r>
                      <a:endParaRPr b="1" sz="1300"/>
                    </a:p>
                  </p:txBody>
                </p:sp>
              </p:grpSp>
              <p:sp>
                <p:nvSpPr>
                  <p:cNvPr id="792" name="Google Shape;792;p35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300"/>
                  </a:p>
                </p:txBody>
              </p:sp>
            </p:grpSp>
          </p:grpSp>
          <p:sp>
            <p:nvSpPr>
              <p:cNvPr id="793" name="Google Shape;793;p35"/>
              <p:cNvSpPr/>
              <p:nvPr/>
            </p:nvSpPr>
            <p:spPr>
              <a:xfrm>
                <a:off x="2385352" y="2638593"/>
                <a:ext cx="914309" cy="406528"/>
              </a:xfrm>
              <a:custGeom>
                <a:rect b="b" l="l" r="r" t="t"/>
                <a:pathLst>
                  <a:path extrusionOk="0" h="21447" w="37118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/>
                  <a:t>專業門檻</a:t>
                </a:r>
                <a:endParaRPr b="1" sz="1300"/>
              </a:p>
            </p:txBody>
          </p:sp>
          <p:sp>
            <p:nvSpPr>
              <p:cNvPr id="794" name="Google Shape;794;p35"/>
              <p:cNvSpPr/>
              <p:nvPr/>
            </p:nvSpPr>
            <p:spPr>
              <a:xfrm>
                <a:off x="1863991" y="2755704"/>
                <a:ext cx="105445" cy="101409"/>
              </a:xfrm>
              <a:custGeom>
                <a:rect b="b" l="l" r="r" t="t"/>
                <a:pathLst>
                  <a:path extrusionOk="0" h="5350" w="556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/>
              </a:p>
            </p:txBody>
          </p:sp>
          <p:sp>
            <p:nvSpPr>
              <p:cNvPr id="795" name="Google Shape;795;p35"/>
              <p:cNvSpPr/>
              <p:nvPr/>
            </p:nvSpPr>
            <p:spPr>
              <a:xfrm>
                <a:off x="7174556" y="2744446"/>
                <a:ext cx="105445" cy="101428"/>
              </a:xfrm>
              <a:custGeom>
                <a:rect b="b" l="l" r="r" t="t"/>
                <a:pathLst>
                  <a:path extrusionOk="0" h="5351" w="556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/>
              </a:p>
            </p:txBody>
          </p:sp>
          <p:sp>
            <p:nvSpPr>
              <p:cNvPr id="796" name="Google Shape;796;p35"/>
              <p:cNvSpPr/>
              <p:nvPr/>
            </p:nvSpPr>
            <p:spPr>
              <a:xfrm>
                <a:off x="7174556" y="3603777"/>
                <a:ext cx="105445" cy="101390"/>
              </a:xfrm>
              <a:custGeom>
                <a:rect b="b" l="l" r="r" t="t"/>
                <a:pathLst>
                  <a:path extrusionOk="0" h="5349" w="556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/>
              </a:p>
            </p:txBody>
          </p:sp>
        </p:grpSp>
        <p:grpSp>
          <p:nvGrpSpPr>
            <p:cNvPr id="797" name="Google Shape;797;p35"/>
            <p:cNvGrpSpPr/>
            <p:nvPr/>
          </p:nvGrpSpPr>
          <p:grpSpPr>
            <a:xfrm>
              <a:off x="3282075" y="2929789"/>
              <a:ext cx="709466" cy="709376"/>
              <a:chOff x="-30354000" y="3569100"/>
              <a:chExt cx="292250" cy="292225"/>
            </a:xfrm>
          </p:grpSpPr>
          <p:sp>
            <p:nvSpPr>
              <p:cNvPr id="798" name="Google Shape;798;p35"/>
              <p:cNvSpPr/>
              <p:nvPr/>
            </p:nvSpPr>
            <p:spPr>
              <a:xfrm>
                <a:off x="-30354000" y="3604550"/>
                <a:ext cx="137875" cy="256000"/>
              </a:xfrm>
              <a:custGeom>
                <a:rect b="b" l="l" r="r" t="t"/>
                <a:pathLst>
                  <a:path extrusionOk="0" h="10240" w="5515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lnTo>
                      <a:pt x="1" y="4411"/>
                    </a:lnTo>
                    <a:cubicBezTo>
                      <a:pt x="1" y="4632"/>
                      <a:pt x="64" y="4884"/>
                      <a:pt x="190" y="5073"/>
                    </a:cubicBezTo>
                    <a:lnTo>
                      <a:pt x="1639" y="7467"/>
                    </a:lnTo>
                    <a:cubicBezTo>
                      <a:pt x="1891" y="7877"/>
                      <a:pt x="2049" y="8097"/>
                      <a:pt x="2049" y="8538"/>
                    </a:cubicBezTo>
                    <a:lnTo>
                      <a:pt x="2049" y="9861"/>
                    </a:lnTo>
                    <a:cubicBezTo>
                      <a:pt x="2049" y="10082"/>
                      <a:pt x="2206" y="10239"/>
                      <a:pt x="2395" y="10239"/>
                    </a:cubicBezTo>
                    <a:lnTo>
                      <a:pt x="5514" y="10239"/>
                    </a:lnTo>
                    <a:lnTo>
                      <a:pt x="5514" y="6364"/>
                    </a:lnTo>
                    <a:cubicBezTo>
                      <a:pt x="5514" y="5986"/>
                      <a:pt x="5357" y="5671"/>
                      <a:pt x="5168" y="5419"/>
                    </a:cubicBezTo>
                    <a:cubicBezTo>
                      <a:pt x="5167" y="5420"/>
                      <a:pt x="5165" y="5421"/>
                      <a:pt x="5163" y="5421"/>
                    </a:cubicBezTo>
                    <a:cubicBezTo>
                      <a:pt x="5042" y="5421"/>
                      <a:pt x="3214" y="3623"/>
                      <a:pt x="3183" y="3592"/>
                    </a:cubicBezTo>
                    <a:cubicBezTo>
                      <a:pt x="3041" y="3432"/>
                      <a:pt x="2828" y="3332"/>
                      <a:pt x="2613" y="3332"/>
                    </a:cubicBezTo>
                    <a:cubicBezTo>
                      <a:pt x="2448" y="3332"/>
                      <a:pt x="2280" y="3392"/>
                      <a:pt x="2143" y="3529"/>
                    </a:cubicBezTo>
                    <a:cubicBezTo>
                      <a:pt x="1891" y="3812"/>
                      <a:pt x="1923" y="4285"/>
                      <a:pt x="2112" y="4442"/>
                    </a:cubicBezTo>
                    <a:lnTo>
                      <a:pt x="3970" y="6301"/>
                    </a:lnTo>
                    <a:cubicBezTo>
                      <a:pt x="4097" y="6427"/>
                      <a:pt x="4097" y="6648"/>
                      <a:pt x="3970" y="6774"/>
                    </a:cubicBezTo>
                    <a:cubicBezTo>
                      <a:pt x="3907" y="6821"/>
                      <a:pt x="3821" y="6845"/>
                      <a:pt x="3734" y="6845"/>
                    </a:cubicBezTo>
                    <a:cubicBezTo>
                      <a:pt x="3648" y="6845"/>
                      <a:pt x="3561" y="6821"/>
                      <a:pt x="3498" y="6774"/>
                    </a:cubicBezTo>
                    <a:lnTo>
                      <a:pt x="1639" y="4915"/>
                    </a:lnTo>
                    <a:cubicBezTo>
                      <a:pt x="1450" y="4726"/>
                      <a:pt x="1324" y="4442"/>
                      <a:pt x="1324" y="4190"/>
                    </a:cubicBezTo>
                    <a:lnTo>
                      <a:pt x="1324" y="662"/>
                    </a:lnTo>
                    <a:cubicBezTo>
                      <a:pt x="1324" y="252"/>
                      <a:pt x="1009" y="0"/>
                      <a:pt x="6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799" name="Google Shape;799;p35"/>
              <p:cNvSpPr/>
              <p:nvPr/>
            </p:nvSpPr>
            <p:spPr>
              <a:xfrm>
                <a:off x="-30198825" y="3604550"/>
                <a:ext cx="137075" cy="256775"/>
              </a:xfrm>
              <a:custGeom>
                <a:rect b="b" l="l" r="r" t="t"/>
                <a:pathLst>
                  <a:path extrusionOk="0" h="10271" w="5483">
                    <a:moveTo>
                      <a:pt x="4758" y="0"/>
                    </a:moveTo>
                    <a:cubicBezTo>
                      <a:pt x="4380" y="0"/>
                      <a:pt x="4096" y="315"/>
                      <a:pt x="4096" y="662"/>
                    </a:cubicBezTo>
                    <a:lnTo>
                      <a:pt x="4096" y="4190"/>
                    </a:lnTo>
                    <a:cubicBezTo>
                      <a:pt x="4096" y="4474"/>
                      <a:pt x="3970" y="4758"/>
                      <a:pt x="3781" y="4915"/>
                    </a:cubicBezTo>
                    <a:lnTo>
                      <a:pt x="1922" y="6774"/>
                    </a:lnTo>
                    <a:cubicBezTo>
                      <a:pt x="1875" y="6821"/>
                      <a:pt x="1788" y="6845"/>
                      <a:pt x="1698" y="6845"/>
                    </a:cubicBezTo>
                    <a:cubicBezTo>
                      <a:pt x="1607" y="6845"/>
                      <a:pt x="1513" y="6821"/>
                      <a:pt x="1450" y="6774"/>
                    </a:cubicBezTo>
                    <a:cubicBezTo>
                      <a:pt x="1355" y="6648"/>
                      <a:pt x="1355" y="6427"/>
                      <a:pt x="1450" y="6301"/>
                    </a:cubicBezTo>
                    <a:lnTo>
                      <a:pt x="3308" y="4442"/>
                    </a:lnTo>
                    <a:cubicBezTo>
                      <a:pt x="3497" y="4285"/>
                      <a:pt x="3560" y="3812"/>
                      <a:pt x="3277" y="3529"/>
                    </a:cubicBezTo>
                    <a:cubicBezTo>
                      <a:pt x="3140" y="3392"/>
                      <a:pt x="2972" y="3332"/>
                      <a:pt x="2807" y="3332"/>
                    </a:cubicBezTo>
                    <a:cubicBezTo>
                      <a:pt x="2592" y="3332"/>
                      <a:pt x="2379" y="3432"/>
                      <a:pt x="2237" y="3592"/>
                    </a:cubicBezTo>
                    <a:cubicBezTo>
                      <a:pt x="2237" y="3592"/>
                      <a:pt x="347" y="5419"/>
                      <a:pt x="347" y="5482"/>
                    </a:cubicBezTo>
                    <a:cubicBezTo>
                      <a:pt x="158" y="5671"/>
                      <a:pt x="0" y="6018"/>
                      <a:pt x="0" y="6427"/>
                    </a:cubicBezTo>
                    <a:lnTo>
                      <a:pt x="0" y="8129"/>
                    </a:lnTo>
                    <a:lnTo>
                      <a:pt x="0" y="8412"/>
                    </a:lnTo>
                    <a:lnTo>
                      <a:pt x="0" y="10271"/>
                    </a:lnTo>
                    <a:lnTo>
                      <a:pt x="3088" y="10271"/>
                    </a:lnTo>
                    <a:cubicBezTo>
                      <a:pt x="3277" y="10271"/>
                      <a:pt x="3434" y="10113"/>
                      <a:pt x="3434" y="9924"/>
                    </a:cubicBezTo>
                    <a:lnTo>
                      <a:pt x="3434" y="8570"/>
                    </a:lnTo>
                    <a:cubicBezTo>
                      <a:pt x="3434" y="8129"/>
                      <a:pt x="3623" y="7908"/>
                      <a:pt x="3812" y="7530"/>
                    </a:cubicBezTo>
                    <a:lnTo>
                      <a:pt x="5293" y="5104"/>
                    </a:lnTo>
                    <a:cubicBezTo>
                      <a:pt x="5388" y="4915"/>
                      <a:pt x="5482" y="4663"/>
                      <a:pt x="5482" y="4411"/>
                    </a:cubicBezTo>
                    <a:lnTo>
                      <a:pt x="5482" y="662"/>
                    </a:lnTo>
                    <a:cubicBezTo>
                      <a:pt x="5451" y="284"/>
                      <a:pt x="5136" y="0"/>
                      <a:pt x="47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800" name="Google Shape;800;p35"/>
              <p:cNvSpPr/>
              <p:nvPr/>
            </p:nvSpPr>
            <p:spPr>
              <a:xfrm>
                <a:off x="-30139750" y="3636850"/>
                <a:ext cx="26000" cy="37825"/>
              </a:xfrm>
              <a:custGeom>
                <a:rect b="b" l="l" r="r" t="t"/>
                <a:pathLst>
                  <a:path extrusionOk="0" h="1513" w="1040">
                    <a:moveTo>
                      <a:pt x="504" y="0"/>
                    </a:moveTo>
                    <a:cubicBezTo>
                      <a:pt x="252" y="32"/>
                      <a:pt x="0" y="284"/>
                      <a:pt x="0" y="567"/>
                    </a:cubicBezTo>
                    <a:lnTo>
                      <a:pt x="0" y="1418"/>
                    </a:lnTo>
                    <a:cubicBezTo>
                      <a:pt x="126" y="1386"/>
                      <a:pt x="252" y="1355"/>
                      <a:pt x="410" y="1355"/>
                    </a:cubicBezTo>
                    <a:cubicBezTo>
                      <a:pt x="630" y="1355"/>
                      <a:pt x="819" y="1386"/>
                      <a:pt x="1040" y="1512"/>
                    </a:cubicBezTo>
                    <a:lnTo>
                      <a:pt x="1040" y="504"/>
                    </a:lnTo>
                    <a:cubicBezTo>
                      <a:pt x="1040" y="252"/>
                      <a:pt x="788" y="0"/>
                      <a:pt x="5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801" name="Google Shape;801;p35"/>
              <p:cNvSpPr/>
              <p:nvPr/>
            </p:nvSpPr>
            <p:spPr>
              <a:xfrm>
                <a:off x="-30302800" y="3638950"/>
                <a:ext cx="25225" cy="36500"/>
              </a:xfrm>
              <a:custGeom>
                <a:rect b="b" l="l" r="r" t="t"/>
                <a:pathLst>
                  <a:path extrusionOk="0" h="1460" w="1009">
                    <a:moveTo>
                      <a:pt x="418" y="1"/>
                    </a:moveTo>
                    <a:cubicBezTo>
                      <a:pt x="177" y="1"/>
                      <a:pt x="1" y="229"/>
                      <a:pt x="1" y="483"/>
                    </a:cubicBezTo>
                    <a:lnTo>
                      <a:pt x="1" y="1460"/>
                    </a:lnTo>
                    <a:cubicBezTo>
                      <a:pt x="190" y="1334"/>
                      <a:pt x="379" y="1302"/>
                      <a:pt x="631" y="1302"/>
                    </a:cubicBezTo>
                    <a:cubicBezTo>
                      <a:pt x="725" y="1302"/>
                      <a:pt x="883" y="1334"/>
                      <a:pt x="1009" y="1365"/>
                    </a:cubicBezTo>
                    <a:lnTo>
                      <a:pt x="1009" y="515"/>
                    </a:lnTo>
                    <a:cubicBezTo>
                      <a:pt x="1009" y="231"/>
                      <a:pt x="788" y="11"/>
                      <a:pt x="505" y="11"/>
                    </a:cubicBezTo>
                    <a:cubicBezTo>
                      <a:pt x="475" y="4"/>
                      <a:pt x="446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802" name="Google Shape;802;p35"/>
              <p:cNvSpPr/>
              <p:nvPr/>
            </p:nvSpPr>
            <p:spPr>
              <a:xfrm>
                <a:off x="-30242925" y="3569100"/>
                <a:ext cx="68525" cy="68550"/>
              </a:xfrm>
              <a:custGeom>
                <a:rect b="b" l="l" r="r" t="t"/>
                <a:pathLst>
                  <a:path extrusionOk="0" h="2742" w="2741">
                    <a:moveTo>
                      <a:pt x="1386" y="1"/>
                    </a:moveTo>
                    <a:cubicBezTo>
                      <a:pt x="630" y="1"/>
                      <a:pt x="0" y="631"/>
                      <a:pt x="0" y="1387"/>
                    </a:cubicBezTo>
                    <a:cubicBezTo>
                      <a:pt x="0" y="2174"/>
                      <a:pt x="630" y="2742"/>
                      <a:pt x="1386" y="2742"/>
                    </a:cubicBezTo>
                    <a:cubicBezTo>
                      <a:pt x="2111" y="2742"/>
                      <a:pt x="2741" y="2111"/>
                      <a:pt x="2741" y="1387"/>
                    </a:cubicBezTo>
                    <a:cubicBezTo>
                      <a:pt x="2741" y="631"/>
                      <a:pt x="2111" y="1"/>
                      <a:pt x="13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803" name="Google Shape;803;p35"/>
              <p:cNvSpPr/>
              <p:nvPr/>
            </p:nvSpPr>
            <p:spPr>
              <a:xfrm>
                <a:off x="-30262625" y="3654950"/>
                <a:ext cx="107925" cy="68550"/>
              </a:xfrm>
              <a:custGeom>
                <a:rect b="b" l="l" r="r" t="t"/>
                <a:pathLst>
                  <a:path extrusionOk="0" h="2742" w="4317">
                    <a:moveTo>
                      <a:pt x="2174" y="1"/>
                    </a:moveTo>
                    <a:cubicBezTo>
                      <a:pt x="1292" y="1"/>
                      <a:pt x="505" y="379"/>
                      <a:pt x="0" y="1040"/>
                    </a:cubicBezTo>
                    <a:lnTo>
                      <a:pt x="32" y="1103"/>
                    </a:lnTo>
                    <a:cubicBezTo>
                      <a:pt x="946" y="1985"/>
                      <a:pt x="1450" y="2458"/>
                      <a:pt x="1702" y="2742"/>
                    </a:cubicBezTo>
                    <a:lnTo>
                      <a:pt x="2647" y="2742"/>
                    </a:lnTo>
                    <a:lnTo>
                      <a:pt x="4254" y="1135"/>
                    </a:lnTo>
                    <a:lnTo>
                      <a:pt x="4317" y="1040"/>
                    </a:lnTo>
                    <a:cubicBezTo>
                      <a:pt x="3813" y="410"/>
                      <a:pt x="3025" y="1"/>
                      <a:pt x="21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</p:grpSp>
      </p:grpSp>
      <p:sp>
        <p:nvSpPr>
          <p:cNvPr id="804" name="Google Shape;804;p35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Introduction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6"/>
          <p:cNvSpPr/>
          <p:nvPr/>
        </p:nvSpPr>
        <p:spPr>
          <a:xfrm rot="10800000">
            <a:off x="7784863" y="0"/>
            <a:ext cx="933200" cy="506775"/>
          </a:xfrm>
          <a:custGeom>
            <a:rect b="b" l="l" r="r" t="t"/>
            <a:pathLst>
              <a:path extrusionOk="0" h="20271" w="37328">
                <a:moveTo>
                  <a:pt x="19723" y="0"/>
                </a:moveTo>
                <a:cubicBezTo>
                  <a:pt x="14825" y="0"/>
                  <a:pt x="9931" y="2033"/>
                  <a:pt x="6472" y="5560"/>
                </a:cubicBezTo>
                <a:cubicBezTo>
                  <a:pt x="3369" y="8662"/>
                  <a:pt x="1201" y="13265"/>
                  <a:pt x="367" y="17569"/>
                </a:cubicBezTo>
                <a:cubicBezTo>
                  <a:pt x="134" y="18936"/>
                  <a:pt x="0" y="19970"/>
                  <a:pt x="1201" y="19970"/>
                </a:cubicBezTo>
                <a:cubicBezTo>
                  <a:pt x="10241" y="20104"/>
                  <a:pt x="19314" y="20170"/>
                  <a:pt x="28354" y="20237"/>
                </a:cubicBezTo>
                <a:cubicBezTo>
                  <a:pt x="30889" y="20237"/>
                  <a:pt x="33491" y="20237"/>
                  <a:pt x="36026" y="20270"/>
                </a:cubicBezTo>
                <a:cubicBezTo>
                  <a:pt x="36693" y="20270"/>
                  <a:pt x="37327" y="19670"/>
                  <a:pt x="37327" y="18970"/>
                </a:cubicBezTo>
                <a:cubicBezTo>
                  <a:pt x="37127" y="11931"/>
                  <a:pt x="33391" y="4626"/>
                  <a:pt x="26820" y="1557"/>
                </a:cubicBezTo>
                <a:cubicBezTo>
                  <a:pt x="24568" y="498"/>
                  <a:pt x="22145" y="0"/>
                  <a:pt x="19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" name="Google Shape;812;p36"/>
          <p:cNvGrpSpPr/>
          <p:nvPr/>
        </p:nvGrpSpPr>
        <p:grpSpPr>
          <a:xfrm rot="10800000">
            <a:off x="8246863" y="420300"/>
            <a:ext cx="829800" cy="848525"/>
            <a:chOff x="4580100" y="4038775"/>
            <a:chExt cx="829800" cy="848525"/>
          </a:xfrm>
        </p:grpSpPr>
        <p:sp>
          <p:nvSpPr>
            <p:cNvPr id="813" name="Google Shape;813;p36"/>
            <p:cNvSpPr/>
            <p:nvPr/>
          </p:nvSpPr>
          <p:spPr>
            <a:xfrm>
              <a:off x="4625975" y="4038775"/>
              <a:ext cx="137625" cy="170950"/>
            </a:xfrm>
            <a:custGeom>
              <a:rect b="b" l="l" r="r" t="t"/>
              <a:pathLst>
                <a:path extrusionOk="0" h="6838" w="5505">
                  <a:moveTo>
                    <a:pt x="3799" y="0"/>
                  </a:moveTo>
                  <a:cubicBezTo>
                    <a:pt x="3246" y="0"/>
                    <a:pt x="2723" y="274"/>
                    <a:pt x="2436" y="783"/>
                  </a:cubicBezTo>
                  <a:cubicBezTo>
                    <a:pt x="1702" y="1951"/>
                    <a:pt x="1001" y="3152"/>
                    <a:pt x="301" y="4319"/>
                  </a:cubicBezTo>
                  <a:cubicBezTo>
                    <a:pt x="67" y="4720"/>
                    <a:pt x="0" y="5220"/>
                    <a:pt x="134" y="5620"/>
                  </a:cubicBezTo>
                  <a:cubicBezTo>
                    <a:pt x="267" y="5987"/>
                    <a:pt x="534" y="6421"/>
                    <a:pt x="868" y="6621"/>
                  </a:cubicBezTo>
                  <a:cubicBezTo>
                    <a:pt x="1137" y="6767"/>
                    <a:pt x="1429" y="6837"/>
                    <a:pt x="1717" y="6837"/>
                  </a:cubicBezTo>
                  <a:cubicBezTo>
                    <a:pt x="2285" y="6837"/>
                    <a:pt x="2837" y="6563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8" y="2051"/>
                    <a:pt x="5504" y="1584"/>
                    <a:pt x="5371" y="1184"/>
                  </a:cubicBezTo>
                  <a:cubicBezTo>
                    <a:pt x="5304" y="783"/>
                    <a:pt x="5004" y="383"/>
                    <a:pt x="4637" y="216"/>
                  </a:cubicBezTo>
                  <a:cubicBezTo>
                    <a:pt x="4368" y="70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5053775" y="4257650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796" y="1"/>
                  </a:moveTo>
                  <a:cubicBezTo>
                    <a:pt x="3247" y="1"/>
                    <a:pt x="2714" y="268"/>
                    <a:pt x="2402" y="801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4"/>
                    <a:pt x="101" y="5638"/>
                  </a:cubicBezTo>
                  <a:cubicBezTo>
                    <a:pt x="234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102"/>
                    <a:pt x="5505" y="1602"/>
                    <a:pt x="5371" y="1168"/>
                  </a:cubicBezTo>
                  <a:cubicBezTo>
                    <a:pt x="5271" y="801"/>
                    <a:pt x="5004" y="368"/>
                    <a:pt x="4604" y="201"/>
                  </a:cubicBezTo>
                  <a:cubicBezTo>
                    <a:pt x="4348" y="67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00950" y="4286000"/>
              <a:ext cx="136800" cy="171000"/>
            </a:xfrm>
            <a:custGeom>
              <a:rect b="b" l="l" r="r" t="t"/>
              <a:pathLst>
                <a:path extrusionOk="0" h="6840" w="5472">
                  <a:moveTo>
                    <a:pt x="3807" y="1"/>
                  </a:moveTo>
                  <a:cubicBezTo>
                    <a:pt x="3251" y="1"/>
                    <a:pt x="2725" y="268"/>
                    <a:pt x="2436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68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69"/>
                    <a:pt x="5471" y="1569"/>
                    <a:pt x="5371" y="1168"/>
                  </a:cubicBezTo>
                  <a:cubicBezTo>
                    <a:pt x="5305" y="801"/>
                    <a:pt x="5004" y="368"/>
                    <a:pt x="4637" y="201"/>
                  </a:cubicBezTo>
                  <a:cubicBezTo>
                    <a:pt x="4371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808600" y="4428600"/>
              <a:ext cx="137625" cy="171000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5" y="6773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505" y="1602"/>
                    <a:pt x="5371" y="1168"/>
                  </a:cubicBezTo>
                  <a:cubicBezTo>
                    <a:pt x="5304" y="802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5038775" y="4522450"/>
              <a:ext cx="137625" cy="171125"/>
            </a:xfrm>
            <a:custGeom>
              <a:rect b="b" l="l" r="r" t="t"/>
              <a:pathLst>
                <a:path extrusionOk="0" h="6845" w="5505">
                  <a:moveTo>
                    <a:pt x="3799" y="0"/>
                  </a:moveTo>
                  <a:cubicBezTo>
                    <a:pt x="3246" y="0"/>
                    <a:pt x="2723" y="274"/>
                    <a:pt x="2435" y="784"/>
                  </a:cubicBezTo>
                  <a:cubicBezTo>
                    <a:pt x="1701" y="1951"/>
                    <a:pt x="1001" y="3185"/>
                    <a:pt x="300" y="4353"/>
                  </a:cubicBezTo>
                  <a:cubicBezTo>
                    <a:pt x="100" y="4720"/>
                    <a:pt x="0" y="5220"/>
                    <a:pt x="134" y="5620"/>
                  </a:cubicBezTo>
                  <a:cubicBezTo>
                    <a:pt x="267" y="6021"/>
                    <a:pt x="534" y="6421"/>
                    <a:pt x="868" y="6621"/>
                  </a:cubicBezTo>
                  <a:cubicBezTo>
                    <a:pt x="1144" y="6771"/>
                    <a:pt x="1444" y="6845"/>
                    <a:pt x="1739" y="6845"/>
                  </a:cubicBezTo>
                  <a:cubicBezTo>
                    <a:pt x="2299" y="6845"/>
                    <a:pt x="2842" y="6578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7" y="2051"/>
                    <a:pt x="5504" y="1584"/>
                    <a:pt x="5371" y="1184"/>
                  </a:cubicBezTo>
                  <a:cubicBezTo>
                    <a:pt x="5304" y="784"/>
                    <a:pt x="5004" y="383"/>
                    <a:pt x="4637" y="217"/>
                  </a:cubicBezTo>
                  <a:cubicBezTo>
                    <a:pt x="4368" y="71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580100" y="4599575"/>
              <a:ext cx="136800" cy="170975"/>
            </a:xfrm>
            <a:custGeom>
              <a:rect b="b" l="l" r="r" t="t"/>
              <a:pathLst>
                <a:path extrusionOk="0" h="6839" w="5472">
                  <a:moveTo>
                    <a:pt x="3807" y="0"/>
                  </a:moveTo>
                  <a:cubicBezTo>
                    <a:pt x="3251" y="0"/>
                    <a:pt x="2725" y="267"/>
                    <a:pt x="2436" y="801"/>
                  </a:cubicBezTo>
                  <a:cubicBezTo>
                    <a:pt x="1702" y="1968"/>
                    <a:pt x="1002" y="3169"/>
                    <a:pt x="301" y="4337"/>
                  </a:cubicBezTo>
                  <a:cubicBezTo>
                    <a:pt x="68" y="4704"/>
                    <a:pt x="1" y="5204"/>
                    <a:pt x="134" y="5638"/>
                  </a:cubicBezTo>
                  <a:cubicBezTo>
                    <a:pt x="268" y="6005"/>
                    <a:pt x="535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5" y="2469"/>
                  </a:cubicBezTo>
                  <a:cubicBezTo>
                    <a:pt x="5438" y="2035"/>
                    <a:pt x="5471" y="1601"/>
                    <a:pt x="5371" y="1168"/>
                  </a:cubicBezTo>
                  <a:cubicBezTo>
                    <a:pt x="5305" y="801"/>
                    <a:pt x="5004" y="367"/>
                    <a:pt x="4637" y="200"/>
                  </a:cubicBezTo>
                  <a:cubicBezTo>
                    <a:pt x="4371" y="67"/>
                    <a:pt x="4085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808600" y="4716325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80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7"/>
                  </a:cubicBezTo>
                  <a:cubicBezTo>
                    <a:pt x="67" y="4704"/>
                    <a:pt x="1" y="5204"/>
                    <a:pt x="134" y="5638"/>
                  </a:cubicBezTo>
                  <a:cubicBezTo>
                    <a:pt x="234" y="6005"/>
                    <a:pt x="534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5" y="2035"/>
                    <a:pt x="5505" y="1601"/>
                    <a:pt x="5371" y="1168"/>
                  </a:cubicBezTo>
                  <a:cubicBezTo>
                    <a:pt x="5304" y="801"/>
                    <a:pt x="5004" y="367"/>
                    <a:pt x="4637" y="200"/>
                  </a:cubicBezTo>
                  <a:cubicBezTo>
                    <a:pt x="4370" y="67"/>
                    <a:pt x="4085" y="0"/>
                    <a:pt x="3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32800" y="4141975"/>
              <a:ext cx="135950" cy="171150"/>
            </a:xfrm>
            <a:custGeom>
              <a:rect b="b" l="l" r="r" t="t"/>
              <a:pathLst>
                <a:path extrusionOk="0" h="6846" w="5438">
                  <a:moveTo>
                    <a:pt x="3766" y="1"/>
                  </a:moveTo>
                  <a:cubicBezTo>
                    <a:pt x="3228" y="1"/>
                    <a:pt x="2708" y="268"/>
                    <a:pt x="2402" y="792"/>
                  </a:cubicBezTo>
                  <a:cubicBezTo>
                    <a:pt x="1701" y="1959"/>
                    <a:pt x="1001" y="3160"/>
                    <a:pt x="267" y="4328"/>
                  </a:cubicBezTo>
                  <a:cubicBezTo>
                    <a:pt x="67" y="4694"/>
                    <a:pt x="0" y="5228"/>
                    <a:pt x="100" y="5628"/>
                  </a:cubicBezTo>
                  <a:cubicBezTo>
                    <a:pt x="234" y="5995"/>
                    <a:pt x="534" y="6429"/>
                    <a:pt x="867" y="6629"/>
                  </a:cubicBezTo>
                  <a:cubicBezTo>
                    <a:pt x="1137" y="6775"/>
                    <a:pt x="1428" y="6845"/>
                    <a:pt x="1716" y="6845"/>
                  </a:cubicBezTo>
                  <a:cubicBezTo>
                    <a:pt x="2284" y="6845"/>
                    <a:pt x="2837" y="6571"/>
                    <a:pt x="3169" y="6062"/>
                  </a:cubicBezTo>
                  <a:cubicBezTo>
                    <a:pt x="3869" y="4828"/>
                    <a:pt x="4537" y="3627"/>
                    <a:pt x="5204" y="2460"/>
                  </a:cubicBezTo>
                  <a:cubicBezTo>
                    <a:pt x="5404" y="2059"/>
                    <a:pt x="5437" y="1592"/>
                    <a:pt x="5371" y="1159"/>
                  </a:cubicBezTo>
                  <a:cubicBezTo>
                    <a:pt x="5270" y="792"/>
                    <a:pt x="5004" y="391"/>
                    <a:pt x="4603" y="225"/>
                  </a:cubicBezTo>
                  <a:cubicBezTo>
                    <a:pt x="4338" y="75"/>
                    <a:pt x="4050" y="1"/>
                    <a:pt x="3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5272275" y="4371300"/>
              <a:ext cx="137625" cy="171150"/>
            </a:xfrm>
            <a:custGeom>
              <a:rect b="b" l="l" r="r" t="t"/>
              <a:pathLst>
                <a:path extrusionOk="0" h="6846" w="5505">
                  <a:moveTo>
                    <a:pt x="3777" y="1"/>
                  </a:moveTo>
                  <a:cubicBezTo>
                    <a:pt x="3232" y="1"/>
                    <a:pt x="2719" y="268"/>
                    <a:pt x="2435" y="792"/>
                  </a:cubicBezTo>
                  <a:cubicBezTo>
                    <a:pt x="1701" y="1959"/>
                    <a:pt x="1001" y="3160"/>
                    <a:pt x="300" y="4328"/>
                  </a:cubicBezTo>
                  <a:cubicBezTo>
                    <a:pt x="67" y="4695"/>
                    <a:pt x="0" y="5228"/>
                    <a:pt x="134" y="5629"/>
                  </a:cubicBezTo>
                  <a:cubicBezTo>
                    <a:pt x="267" y="5996"/>
                    <a:pt x="534" y="6429"/>
                    <a:pt x="868" y="6629"/>
                  </a:cubicBezTo>
                  <a:cubicBezTo>
                    <a:pt x="1137" y="6775"/>
                    <a:pt x="1429" y="6846"/>
                    <a:pt x="1717" y="6846"/>
                  </a:cubicBezTo>
                  <a:cubicBezTo>
                    <a:pt x="2285" y="6846"/>
                    <a:pt x="2837" y="6572"/>
                    <a:pt x="3169" y="6062"/>
                  </a:cubicBezTo>
                  <a:cubicBezTo>
                    <a:pt x="3870" y="4828"/>
                    <a:pt x="4537" y="3627"/>
                    <a:pt x="5204" y="2460"/>
                  </a:cubicBezTo>
                  <a:cubicBezTo>
                    <a:pt x="5437" y="2059"/>
                    <a:pt x="5504" y="1592"/>
                    <a:pt x="5371" y="1159"/>
                  </a:cubicBezTo>
                  <a:cubicBezTo>
                    <a:pt x="5304" y="792"/>
                    <a:pt x="5004" y="392"/>
                    <a:pt x="4637" y="225"/>
                  </a:cubicBezTo>
                  <a:cubicBezTo>
                    <a:pt x="4361" y="75"/>
                    <a:pt x="4064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36"/>
          <p:cNvSpPr txBox="1"/>
          <p:nvPr>
            <p:ph idx="4294967295" type="subTitle"/>
          </p:nvPr>
        </p:nvSpPr>
        <p:spPr>
          <a:xfrm>
            <a:off x="8773225" y="4770400"/>
            <a:ext cx="2052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7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6"/>
          <p:cNvSpPr txBox="1"/>
          <p:nvPr/>
        </p:nvSpPr>
        <p:spPr>
          <a:xfrm>
            <a:off x="1284475" y="2065535"/>
            <a:ext cx="2031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1E4F"/>
                </a:solidFill>
                <a:latin typeface="Crete Round"/>
                <a:ea typeface="Crete Round"/>
                <a:cs typeface="Crete Round"/>
                <a:sym typeface="Crete Round"/>
              </a:rPr>
              <a:t>Ordinary People</a:t>
            </a:r>
            <a:endParaRPr b="1" sz="1800">
              <a:solidFill>
                <a:srgbClr val="0C1E4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824" name="Google Shape;824;p36"/>
          <p:cNvSpPr txBox="1"/>
          <p:nvPr/>
        </p:nvSpPr>
        <p:spPr>
          <a:xfrm>
            <a:off x="3556200" y="2065525"/>
            <a:ext cx="2031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1E4F"/>
                </a:solidFill>
                <a:latin typeface="Crete Round"/>
                <a:ea typeface="Crete Round"/>
                <a:cs typeface="Crete Round"/>
                <a:sym typeface="Crete Round"/>
              </a:rPr>
              <a:t>Interpreter</a:t>
            </a:r>
            <a:endParaRPr b="1" sz="1800">
              <a:solidFill>
                <a:srgbClr val="0C1E4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825" name="Google Shape;825;p36"/>
          <p:cNvSpPr txBox="1"/>
          <p:nvPr/>
        </p:nvSpPr>
        <p:spPr>
          <a:xfrm>
            <a:off x="5827925" y="2065524"/>
            <a:ext cx="2031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1E4F"/>
                </a:solidFill>
                <a:latin typeface="Crete Round"/>
                <a:ea typeface="Crete Round"/>
                <a:cs typeface="Crete Round"/>
                <a:sym typeface="Crete Round"/>
              </a:rPr>
              <a:t>Deaf People</a:t>
            </a:r>
            <a:endParaRPr b="1" sz="1800">
              <a:solidFill>
                <a:srgbClr val="0C1E4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grpSp>
        <p:nvGrpSpPr>
          <p:cNvPr id="826" name="Google Shape;826;p36"/>
          <p:cNvGrpSpPr/>
          <p:nvPr/>
        </p:nvGrpSpPr>
        <p:grpSpPr>
          <a:xfrm>
            <a:off x="2300275" y="2065535"/>
            <a:ext cx="4543500" cy="516300"/>
            <a:chOff x="2300275" y="2065535"/>
            <a:chExt cx="4543500" cy="516300"/>
          </a:xfrm>
        </p:grpSpPr>
        <p:cxnSp>
          <p:nvCxnSpPr>
            <p:cNvPr id="827" name="Google Shape;827;p36"/>
            <p:cNvCxnSpPr>
              <a:stCxn id="823" idx="0"/>
              <a:endCxn id="825" idx="0"/>
            </p:cNvCxnSpPr>
            <p:nvPr/>
          </p:nvCxnSpPr>
          <p:spPr>
            <a:xfrm flipH="1" rot="-5400000">
              <a:off x="4571725" y="-205915"/>
              <a:ext cx="600" cy="4543500"/>
            </a:xfrm>
            <a:prstGeom prst="curvedConnector3">
              <a:avLst>
                <a:gd fmla="val -89505789" name="adj1"/>
              </a:avLst>
            </a:prstGeom>
            <a:noFill/>
            <a:ln cap="flat" cmpd="sng" w="19050">
              <a:solidFill>
                <a:srgbClr val="BAC8D3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828" name="Google Shape;828;p36"/>
            <p:cNvCxnSpPr>
              <a:stCxn id="823" idx="2"/>
              <a:endCxn id="824" idx="2"/>
            </p:cNvCxnSpPr>
            <p:nvPr/>
          </p:nvCxnSpPr>
          <p:spPr>
            <a:xfrm flipH="1" rot="-5400000">
              <a:off x="3435775" y="1445735"/>
              <a:ext cx="600" cy="2271600"/>
            </a:xfrm>
            <a:prstGeom prst="curvedConnector3">
              <a:avLst>
                <a:gd fmla="val 69181711" name="adj1"/>
              </a:avLst>
            </a:prstGeom>
            <a:noFill/>
            <a:ln cap="flat" cmpd="sng" w="19050">
              <a:solidFill>
                <a:srgbClr val="BAC8D3"/>
              </a:solidFill>
              <a:prstDash val="dash"/>
              <a:round/>
              <a:headEnd len="med" w="med" type="triangle"/>
              <a:tailEnd len="med" w="med" type="none"/>
            </a:ln>
          </p:spPr>
        </p:cxnSp>
      </p:grpSp>
      <p:cxnSp>
        <p:nvCxnSpPr>
          <p:cNvPr id="829" name="Google Shape;829;p36"/>
          <p:cNvCxnSpPr>
            <a:stCxn id="824" idx="2"/>
            <a:endCxn id="825" idx="2"/>
          </p:cNvCxnSpPr>
          <p:nvPr/>
        </p:nvCxnSpPr>
        <p:spPr>
          <a:xfrm flipH="1" rot="-5400000">
            <a:off x="5707500" y="1445725"/>
            <a:ext cx="600" cy="2271600"/>
          </a:xfrm>
          <a:prstGeom prst="curvedConnector3">
            <a:avLst>
              <a:gd fmla="val 61095835" name="adj1"/>
            </a:avLst>
          </a:prstGeom>
          <a:noFill/>
          <a:ln cap="flat" cmpd="sng" w="19050">
            <a:solidFill>
              <a:srgbClr val="0097A7"/>
            </a:solidFill>
            <a:prstDash val="dash"/>
            <a:round/>
            <a:headEnd len="med" w="med" type="triangle"/>
            <a:tailEnd len="med" w="med" type="none"/>
          </a:ln>
        </p:spPr>
      </p:cxnSp>
      <p:grpSp>
        <p:nvGrpSpPr>
          <p:cNvPr id="830" name="Google Shape;830;p36"/>
          <p:cNvGrpSpPr/>
          <p:nvPr/>
        </p:nvGrpSpPr>
        <p:grpSpPr>
          <a:xfrm>
            <a:off x="3989228" y="3056975"/>
            <a:ext cx="1165493" cy="1334367"/>
            <a:chOff x="4035195" y="3262395"/>
            <a:chExt cx="933215" cy="1068433"/>
          </a:xfrm>
        </p:grpSpPr>
        <p:sp>
          <p:nvSpPr>
            <p:cNvPr id="831" name="Google Shape;831;p36"/>
            <p:cNvSpPr/>
            <p:nvPr/>
          </p:nvSpPr>
          <p:spPr>
            <a:xfrm>
              <a:off x="4035195" y="3586951"/>
              <a:ext cx="440263" cy="741633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4530701" y="3586951"/>
              <a:ext cx="437709" cy="743878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4719340" y="3680525"/>
              <a:ext cx="83023" cy="109579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4198687" y="3686609"/>
              <a:ext cx="80549" cy="105741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 rot="-1091574">
              <a:off x="4575538" y="3430459"/>
              <a:ext cx="31186" cy="47744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 rot="-1091574">
              <a:off x="4423002" y="3304372"/>
              <a:ext cx="341074" cy="316276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4440949" y="3752147"/>
              <a:ext cx="116685" cy="105891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8E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4298817" y="3686723"/>
              <a:ext cx="400956" cy="233835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8E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" name="Google Shape;839;p36"/>
          <p:cNvSpPr txBox="1"/>
          <p:nvPr>
            <p:ph idx="4294967295" type="ctrTitle"/>
          </p:nvPr>
        </p:nvSpPr>
        <p:spPr>
          <a:xfrm>
            <a:off x="5298875" y="3798850"/>
            <a:ext cx="30897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</a:rPr>
              <a:t> </a:t>
            </a:r>
            <a:r>
              <a:rPr lang="en">
                <a:solidFill>
                  <a:srgbClr val="0097A7"/>
                </a:solidFill>
              </a:rPr>
              <a:t>TSL  Translation	  </a:t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840" name="Google Shape;840;p36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Introduction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7"/>
          <p:cNvSpPr txBox="1"/>
          <p:nvPr>
            <p:ph idx="1" type="body"/>
          </p:nvPr>
        </p:nvSpPr>
        <p:spPr>
          <a:xfrm>
            <a:off x="1152500" y="1482450"/>
            <a:ext cx="5340000" cy="21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手語隱含文化獨特性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語言系統</a:t>
            </a:r>
            <a:r>
              <a:rPr b="1" lang="en" sz="2000">
                <a:solidFill>
                  <a:schemeClr val="dk1"/>
                </a:solidFill>
              </a:rPr>
              <a:t>與時俱進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Hand gesture recognition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Hand pose estimation &amp; tracking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新技術＋AI ＝</a:t>
            </a: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持續性的研究與學習價值</a:t>
            </a:r>
            <a:endParaRPr b="1" sz="200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  <p:sp>
        <p:nvSpPr>
          <p:cNvPr id="846" name="Google Shape;846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847" name="Google Shape;847;p37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7"/>
          <p:cNvSpPr/>
          <p:nvPr/>
        </p:nvSpPr>
        <p:spPr>
          <a:xfrm rot="10800000">
            <a:off x="7784863" y="0"/>
            <a:ext cx="933200" cy="506775"/>
          </a:xfrm>
          <a:custGeom>
            <a:rect b="b" l="l" r="r" t="t"/>
            <a:pathLst>
              <a:path extrusionOk="0" h="20271" w="37328">
                <a:moveTo>
                  <a:pt x="19723" y="0"/>
                </a:moveTo>
                <a:cubicBezTo>
                  <a:pt x="14825" y="0"/>
                  <a:pt x="9931" y="2033"/>
                  <a:pt x="6472" y="5560"/>
                </a:cubicBezTo>
                <a:cubicBezTo>
                  <a:pt x="3369" y="8662"/>
                  <a:pt x="1201" y="13265"/>
                  <a:pt x="367" y="17569"/>
                </a:cubicBezTo>
                <a:cubicBezTo>
                  <a:pt x="134" y="18936"/>
                  <a:pt x="0" y="19970"/>
                  <a:pt x="1201" y="19970"/>
                </a:cubicBezTo>
                <a:cubicBezTo>
                  <a:pt x="10241" y="20104"/>
                  <a:pt x="19314" y="20170"/>
                  <a:pt x="28354" y="20237"/>
                </a:cubicBezTo>
                <a:cubicBezTo>
                  <a:pt x="30889" y="20237"/>
                  <a:pt x="33491" y="20237"/>
                  <a:pt x="36026" y="20270"/>
                </a:cubicBezTo>
                <a:cubicBezTo>
                  <a:pt x="36693" y="20270"/>
                  <a:pt x="37327" y="19670"/>
                  <a:pt x="37327" y="18970"/>
                </a:cubicBezTo>
                <a:cubicBezTo>
                  <a:pt x="37127" y="11931"/>
                  <a:pt x="33391" y="4626"/>
                  <a:pt x="26820" y="1557"/>
                </a:cubicBezTo>
                <a:cubicBezTo>
                  <a:pt x="24568" y="498"/>
                  <a:pt x="22145" y="0"/>
                  <a:pt x="19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9" name="Google Shape;849;p37"/>
          <p:cNvGrpSpPr/>
          <p:nvPr/>
        </p:nvGrpSpPr>
        <p:grpSpPr>
          <a:xfrm rot="10800000">
            <a:off x="8246863" y="420300"/>
            <a:ext cx="829800" cy="848525"/>
            <a:chOff x="4580100" y="4038775"/>
            <a:chExt cx="829800" cy="848525"/>
          </a:xfrm>
        </p:grpSpPr>
        <p:sp>
          <p:nvSpPr>
            <p:cNvPr id="850" name="Google Shape;850;p37"/>
            <p:cNvSpPr/>
            <p:nvPr/>
          </p:nvSpPr>
          <p:spPr>
            <a:xfrm>
              <a:off x="4625975" y="4038775"/>
              <a:ext cx="137625" cy="170950"/>
            </a:xfrm>
            <a:custGeom>
              <a:rect b="b" l="l" r="r" t="t"/>
              <a:pathLst>
                <a:path extrusionOk="0" h="6838" w="5505">
                  <a:moveTo>
                    <a:pt x="3799" y="0"/>
                  </a:moveTo>
                  <a:cubicBezTo>
                    <a:pt x="3246" y="0"/>
                    <a:pt x="2723" y="274"/>
                    <a:pt x="2436" y="783"/>
                  </a:cubicBezTo>
                  <a:cubicBezTo>
                    <a:pt x="1702" y="1951"/>
                    <a:pt x="1001" y="3152"/>
                    <a:pt x="301" y="4319"/>
                  </a:cubicBezTo>
                  <a:cubicBezTo>
                    <a:pt x="67" y="4720"/>
                    <a:pt x="0" y="5220"/>
                    <a:pt x="134" y="5620"/>
                  </a:cubicBezTo>
                  <a:cubicBezTo>
                    <a:pt x="267" y="5987"/>
                    <a:pt x="534" y="6421"/>
                    <a:pt x="868" y="6621"/>
                  </a:cubicBezTo>
                  <a:cubicBezTo>
                    <a:pt x="1137" y="6767"/>
                    <a:pt x="1429" y="6837"/>
                    <a:pt x="1717" y="6837"/>
                  </a:cubicBezTo>
                  <a:cubicBezTo>
                    <a:pt x="2285" y="6837"/>
                    <a:pt x="2837" y="6563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8" y="2051"/>
                    <a:pt x="5504" y="1584"/>
                    <a:pt x="5371" y="1184"/>
                  </a:cubicBezTo>
                  <a:cubicBezTo>
                    <a:pt x="5304" y="783"/>
                    <a:pt x="5004" y="383"/>
                    <a:pt x="4637" y="216"/>
                  </a:cubicBezTo>
                  <a:cubicBezTo>
                    <a:pt x="4368" y="70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5053775" y="4257650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796" y="1"/>
                  </a:moveTo>
                  <a:cubicBezTo>
                    <a:pt x="3247" y="1"/>
                    <a:pt x="2714" y="268"/>
                    <a:pt x="2402" y="801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4"/>
                    <a:pt x="101" y="5638"/>
                  </a:cubicBezTo>
                  <a:cubicBezTo>
                    <a:pt x="234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8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102"/>
                    <a:pt x="5505" y="1602"/>
                    <a:pt x="5371" y="1168"/>
                  </a:cubicBezTo>
                  <a:cubicBezTo>
                    <a:pt x="5271" y="801"/>
                    <a:pt x="5004" y="368"/>
                    <a:pt x="4604" y="201"/>
                  </a:cubicBezTo>
                  <a:cubicBezTo>
                    <a:pt x="4348" y="67"/>
                    <a:pt x="4070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4600950" y="4286000"/>
              <a:ext cx="136800" cy="171000"/>
            </a:xfrm>
            <a:custGeom>
              <a:rect b="b" l="l" r="r" t="t"/>
              <a:pathLst>
                <a:path extrusionOk="0" h="6840" w="5472">
                  <a:moveTo>
                    <a:pt x="3807" y="1"/>
                  </a:moveTo>
                  <a:cubicBezTo>
                    <a:pt x="3251" y="1"/>
                    <a:pt x="2725" y="268"/>
                    <a:pt x="2436" y="801"/>
                  </a:cubicBezTo>
                  <a:cubicBezTo>
                    <a:pt x="1702" y="1969"/>
                    <a:pt x="1001" y="3170"/>
                    <a:pt x="301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68" y="6005"/>
                    <a:pt x="534" y="6405"/>
                    <a:pt x="868" y="6639"/>
                  </a:cubicBezTo>
                  <a:cubicBezTo>
                    <a:pt x="1135" y="6772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38" y="2069"/>
                    <a:pt x="5471" y="1569"/>
                    <a:pt x="5371" y="1168"/>
                  </a:cubicBezTo>
                  <a:cubicBezTo>
                    <a:pt x="5305" y="801"/>
                    <a:pt x="5004" y="368"/>
                    <a:pt x="4637" y="201"/>
                  </a:cubicBezTo>
                  <a:cubicBezTo>
                    <a:pt x="4371" y="68"/>
                    <a:pt x="4085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4808600" y="4428600"/>
              <a:ext cx="137625" cy="171000"/>
            </a:xfrm>
            <a:custGeom>
              <a:rect b="b" l="l" r="r" t="t"/>
              <a:pathLst>
                <a:path extrusionOk="0" h="6840" w="5505">
                  <a:moveTo>
                    <a:pt x="3806" y="1"/>
                  </a:moveTo>
                  <a:cubicBezTo>
                    <a:pt x="3247" y="1"/>
                    <a:pt x="2714" y="268"/>
                    <a:pt x="2402" y="802"/>
                  </a:cubicBezTo>
                  <a:cubicBezTo>
                    <a:pt x="1702" y="1969"/>
                    <a:pt x="1001" y="3170"/>
                    <a:pt x="268" y="4337"/>
                  </a:cubicBezTo>
                  <a:cubicBezTo>
                    <a:pt x="67" y="4704"/>
                    <a:pt x="1" y="5205"/>
                    <a:pt x="134" y="5638"/>
                  </a:cubicBezTo>
                  <a:cubicBezTo>
                    <a:pt x="234" y="6005"/>
                    <a:pt x="534" y="6439"/>
                    <a:pt x="868" y="6639"/>
                  </a:cubicBezTo>
                  <a:cubicBezTo>
                    <a:pt x="1135" y="6773"/>
                    <a:pt x="1424" y="6839"/>
                    <a:pt x="1709" y="6839"/>
                  </a:cubicBezTo>
                  <a:cubicBezTo>
                    <a:pt x="2280" y="6839"/>
                    <a:pt x="2836" y="6572"/>
                    <a:pt x="3170" y="6039"/>
                  </a:cubicBezTo>
                  <a:cubicBezTo>
                    <a:pt x="3870" y="4838"/>
                    <a:pt x="4537" y="3637"/>
                    <a:pt x="5204" y="2469"/>
                  </a:cubicBezTo>
                  <a:cubicBezTo>
                    <a:pt x="5405" y="2036"/>
                    <a:pt x="5505" y="1602"/>
                    <a:pt x="5371" y="1168"/>
                  </a:cubicBezTo>
                  <a:cubicBezTo>
                    <a:pt x="5304" y="802"/>
                    <a:pt x="5004" y="368"/>
                    <a:pt x="4637" y="201"/>
                  </a:cubicBezTo>
                  <a:cubicBezTo>
                    <a:pt x="4370" y="68"/>
                    <a:pt x="4085" y="1"/>
                    <a:pt x="3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5038775" y="4522450"/>
              <a:ext cx="137625" cy="171125"/>
            </a:xfrm>
            <a:custGeom>
              <a:rect b="b" l="l" r="r" t="t"/>
              <a:pathLst>
                <a:path extrusionOk="0" h="6845" w="5505">
                  <a:moveTo>
                    <a:pt x="3799" y="0"/>
                  </a:moveTo>
                  <a:cubicBezTo>
                    <a:pt x="3246" y="0"/>
                    <a:pt x="2723" y="274"/>
                    <a:pt x="2435" y="784"/>
                  </a:cubicBezTo>
                  <a:cubicBezTo>
                    <a:pt x="1701" y="1951"/>
                    <a:pt x="1001" y="3185"/>
                    <a:pt x="300" y="4353"/>
                  </a:cubicBezTo>
                  <a:cubicBezTo>
                    <a:pt x="100" y="4720"/>
                    <a:pt x="0" y="5220"/>
                    <a:pt x="134" y="5620"/>
                  </a:cubicBezTo>
                  <a:cubicBezTo>
                    <a:pt x="267" y="6021"/>
                    <a:pt x="534" y="6421"/>
                    <a:pt x="868" y="6621"/>
                  </a:cubicBezTo>
                  <a:cubicBezTo>
                    <a:pt x="1144" y="6771"/>
                    <a:pt x="1444" y="6845"/>
                    <a:pt x="1739" y="6845"/>
                  </a:cubicBezTo>
                  <a:cubicBezTo>
                    <a:pt x="2299" y="6845"/>
                    <a:pt x="2842" y="6578"/>
                    <a:pt x="3169" y="6054"/>
                  </a:cubicBezTo>
                  <a:cubicBezTo>
                    <a:pt x="3870" y="4853"/>
                    <a:pt x="4537" y="3619"/>
                    <a:pt x="5204" y="2451"/>
                  </a:cubicBezTo>
                  <a:cubicBezTo>
                    <a:pt x="5437" y="2051"/>
                    <a:pt x="5504" y="1584"/>
                    <a:pt x="5371" y="1184"/>
                  </a:cubicBezTo>
                  <a:cubicBezTo>
                    <a:pt x="5304" y="784"/>
                    <a:pt x="5004" y="383"/>
                    <a:pt x="4637" y="217"/>
                  </a:cubicBezTo>
                  <a:cubicBezTo>
                    <a:pt x="4368" y="71"/>
                    <a:pt x="408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4580100" y="4599575"/>
              <a:ext cx="136800" cy="170975"/>
            </a:xfrm>
            <a:custGeom>
              <a:rect b="b" l="l" r="r" t="t"/>
              <a:pathLst>
                <a:path extrusionOk="0" h="6839" w="5472">
                  <a:moveTo>
                    <a:pt x="3807" y="0"/>
                  </a:moveTo>
                  <a:cubicBezTo>
                    <a:pt x="3251" y="0"/>
                    <a:pt x="2725" y="267"/>
                    <a:pt x="2436" y="801"/>
                  </a:cubicBezTo>
                  <a:cubicBezTo>
                    <a:pt x="1702" y="1968"/>
                    <a:pt x="1002" y="3169"/>
                    <a:pt x="301" y="4337"/>
                  </a:cubicBezTo>
                  <a:cubicBezTo>
                    <a:pt x="68" y="4704"/>
                    <a:pt x="1" y="5204"/>
                    <a:pt x="134" y="5638"/>
                  </a:cubicBezTo>
                  <a:cubicBezTo>
                    <a:pt x="268" y="6005"/>
                    <a:pt x="535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5" y="2469"/>
                  </a:cubicBezTo>
                  <a:cubicBezTo>
                    <a:pt x="5438" y="2035"/>
                    <a:pt x="5471" y="1601"/>
                    <a:pt x="5371" y="1168"/>
                  </a:cubicBezTo>
                  <a:cubicBezTo>
                    <a:pt x="5305" y="801"/>
                    <a:pt x="5004" y="367"/>
                    <a:pt x="4637" y="200"/>
                  </a:cubicBezTo>
                  <a:cubicBezTo>
                    <a:pt x="4371" y="67"/>
                    <a:pt x="4085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4808600" y="4716325"/>
              <a:ext cx="137625" cy="170975"/>
            </a:xfrm>
            <a:custGeom>
              <a:rect b="b" l="l" r="r" t="t"/>
              <a:pathLst>
                <a:path extrusionOk="0" h="6839" w="5505">
                  <a:moveTo>
                    <a:pt x="3806" y="0"/>
                  </a:moveTo>
                  <a:cubicBezTo>
                    <a:pt x="3247" y="0"/>
                    <a:pt x="2714" y="267"/>
                    <a:pt x="2402" y="801"/>
                  </a:cubicBezTo>
                  <a:cubicBezTo>
                    <a:pt x="1702" y="1968"/>
                    <a:pt x="1001" y="3169"/>
                    <a:pt x="268" y="4337"/>
                  </a:cubicBezTo>
                  <a:cubicBezTo>
                    <a:pt x="67" y="4704"/>
                    <a:pt x="1" y="5204"/>
                    <a:pt x="134" y="5638"/>
                  </a:cubicBezTo>
                  <a:cubicBezTo>
                    <a:pt x="234" y="6005"/>
                    <a:pt x="534" y="6405"/>
                    <a:pt x="868" y="6638"/>
                  </a:cubicBezTo>
                  <a:cubicBezTo>
                    <a:pt x="1135" y="6772"/>
                    <a:pt x="1424" y="6838"/>
                    <a:pt x="1709" y="6838"/>
                  </a:cubicBezTo>
                  <a:cubicBezTo>
                    <a:pt x="2280" y="6838"/>
                    <a:pt x="2836" y="6572"/>
                    <a:pt x="3170" y="6038"/>
                  </a:cubicBezTo>
                  <a:cubicBezTo>
                    <a:pt x="3870" y="4837"/>
                    <a:pt x="4537" y="3636"/>
                    <a:pt x="5204" y="2469"/>
                  </a:cubicBezTo>
                  <a:cubicBezTo>
                    <a:pt x="5405" y="2035"/>
                    <a:pt x="5505" y="1601"/>
                    <a:pt x="5371" y="1168"/>
                  </a:cubicBezTo>
                  <a:cubicBezTo>
                    <a:pt x="5304" y="801"/>
                    <a:pt x="5004" y="367"/>
                    <a:pt x="4637" y="200"/>
                  </a:cubicBezTo>
                  <a:cubicBezTo>
                    <a:pt x="4370" y="67"/>
                    <a:pt x="4085" y="0"/>
                    <a:pt x="3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832800" y="4141975"/>
              <a:ext cx="135950" cy="171150"/>
            </a:xfrm>
            <a:custGeom>
              <a:rect b="b" l="l" r="r" t="t"/>
              <a:pathLst>
                <a:path extrusionOk="0" h="6846" w="5438">
                  <a:moveTo>
                    <a:pt x="3766" y="1"/>
                  </a:moveTo>
                  <a:cubicBezTo>
                    <a:pt x="3228" y="1"/>
                    <a:pt x="2708" y="268"/>
                    <a:pt x="2402" y="792"/>
                  </a:cubicBezTo>
                  <a:cubicBezTo>
                    <a:pt x="1701" y="1959"/>
                    <a:pt x="1001" y="3160"/>
                    <a:pt x="267" y="4328"/>
                  </a:cubicBezTo>
                  <a:cubicBezTo>
                    <a:pt x="67" y="4694"/>
                    <a:pt x="0" y="5228"/>
                    <a:pt x="100" y="5628"/>
                  </a:cubicBezTo>
                  <a:cubicBezTo>
                    <a:pt x="234" y="5995"/>
                    <a:pt x="534" y="6429"/>
                    <a:pt x="867" y="6629"/>
                  </a:cubicBezTo>
                  <a:cubicBezTo>
                    <a:pt x="1137" y="6775"/>
                    <a:pt x="1428" y="6845"/>
                    <a:pt x="1716" y="6845"/>
                  </a:cubicBezTo>
                  <a:cubicBezTo>
                    <a:pt x="2284" y="6845"/>
                    <a:pt x="2837" y="6571"/>
                    <a:pt x="3169" y="6062"/>
                  </a:cubicBezTo>
                  <a:cubicBezTo>
                    <a:pt x="3869" y="4828"/>
                    <a:pt x="4537" y="3627"/>
                    <a:pt x="5204" y="2460"/>
                  </a:cubicBezTo>
                  <a:cubicBezTo>
                    <a:pt x="5404" y="2059"/>
                    <a:pt x="5437" y="1592"/>
                    <a:pt x="5371" y="1159"/>
                  </a:cubicBezTo>
                  <a:cubicBezTo>
                    <a:pt x="5270" y="792"/>
                    <a:pt x="5004" y="391"/>
                    <a:pt x="4603" y="225"/>
                  </a:cubicBezTo>
                  <a:cubicBezTo>
                    <a:pt x="4338" y="75"/>
                    <a:pt x="4050" y="1"/>
                    <a:pt x="3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5272275" y="4371300"/>
              <a:ext cx="137625" cy="171150"/>
            </a:xfrm>
            <a:custGeom>
              <a:rect b="b" l="l" r="r" t="t"/>
              <a:pathLst>
                <a:path extrusionOk="0" h="6846" w="5505">
                  <a:moveTo>
                    <a:pt x="3777" y="1"/>
                  </a:moveTo>
                  <a:cubicBezTo>
                    <a:pt x="3232" y="1"/>
                    <a:pt x="2719" y="268"/>
                    <a:pt x="2435" y="792"/>
                  </a:cubicBezTo>
                  <a:cubicBezTo>
                    <a:pt x="1701" y="1959"/>
                    <a:pt x="1001" y="3160"/>
                    <a:pt x="300" y="4328"/>
                  </a:cubicBezTo>
                  <a:cubicBezTo>
                    <a:pt x="67" y="4695"/>
                    <a:pt x="0" y="5228"/>
                    <a:pt x="134" y="5629"/>
                  </a:cubicBezTo>
                  <a:cubicBezTo>
                    <a:pt x="267" y="5996"/>
                    <a:pt x="534" y="6429"/>
                    <a:pt x="868" y="6629"/>
                  </a:cubicBezTo>
                  <a:cubicBezTo>
                    <a:pt x="1137" y="6775"/>
                    <a:pt x="1429" y="6846"/>
                    <a:pt x="1717" y="6846"/>
                  </a:cubicBezTo>
                  <a:cubicBezTo>
                    <a:pt x="2285" y="6846"/>
                    <a:pt x="2837" y="6572"/>
                    <a:pt x="3169" y="6062"/>
                  </a:cubicBezTo>
                  <a:cubicBezTo>
                    <a:pt x="3870" y="4828"/>
                    <a:pt x="4537" y="3627"/>
                    <a:pt x="5204" y="2460"/>
                  </a:cubicBezTo>
                  <a:cubicBezTo>
                    <a:pt x="5437" y="2059"/>
                    <a:pt x="5504" y="1592"/>
                    <a:pt x="5371" y="1159"/>
                  </a:cubicBezTo>
                  <a:cubicBezTo>
                    <a:pt x="5304" y="792"/>
                    <a:pt x="5004" y="392"/>
                    <a:pt x="4637" y="225"/>
                  </a:cubicBezTo>
                  <a:cubicBezTo>
                    <a:pt x="4361" y="75"/>
                    <a:pt x="4064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37"/>
          <p:cNvSpPr txBox="1"/>
          <p:nvPr>
            <p:ph idx="4294967295" type="subTitle"/>
          </p:nvPr>
        </p:nvSpPr>
        <p:spPr>
          <a:xfrm>
            <a:off x="8773225" y="4770400"/>
            <a:ext cx="2052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8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37"/>
          <p:cNvGrpSpPr/>
          <p:nvPr/>
        </p:nvGrpSpPr>
        <p:grpSpPr>
          <a:xfrm>
            <a:off x="5838007" y="1482453"/>
            <a:ext cx="2277814" cy="2516284"/>
            <a:chOff x="6333711" y="2492976"/>
            <a:chExt cx="1913165" cy="2113459"/>
          </a:xfrm>
        </p:grpSpPr>
        <p:pic>
          <p:nvPicPr>
            <p:cNvPr id="861" name="Google Shape;861;p37"/>
            <p:cNvPicPr preferRelativeResize="0"/>
            <p:nvPr/>
          </p:nvPicPr>
          <p:blipFill rotWithShape="1">
            <a:blip r:embed="rId3">
              <a:alphaModFix/>
            </a:blip>
            <a:srcRect b="8492" l="35607" r="7006" t="8492"/>
            <a:stretch/>
          </p:blipFill>
          <p:spPr>
            <a:xfrm rot="-591918">
              <a:off x="6443925" y="2608086"/>
              <a:ext cx="1465571" cy="1414079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62" name="Google Shape;862;p37"/>
            <p:cNvPicPr preferRelativeResize="0"/>
            <p:nvPr/>
          </p:nvPicPr>
          <p:blipFill rotWithShape="1">
            <a:blip r:embed="rId4">
              <a:alphaModFix/>
            </a:blip>
            <a:srcRect b="7914" l="3875" r="3856" t="5204"/>
            <a:stretch/>
          </p:blipFill>
          <p:spPr>
            <a:xfrm flipH="1">
              <a:off x="7048076" y="3422634"/>
              <a:ext cx="1198800" cy="11838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863" name="Google Shape;863;p37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  Introduction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8"/>
          <p:cNvSpPr txBox="1"/>
          <p:nvPr>
            <p:ph type="title"/>
          </p:nvPr>
        </p:nvSpPr>
        <p:spPr>
          <a:xfrm>
            <a:off x="4294909" y="2396575"/>
            <a:ext cx="4299600" cy="14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Methods</a:t>
            </a:r>
            <a:endParaRPr/>
          </a:p>
        </p:txBody>
      </p:sp>
      <p:sp>
        <p:nvSpPr>
          <p:cNvPr id="869" name="Google Shape;869;p38"/>
          <p:cNvSpPr txBox="1"/>
          <p:nvPr>
            <p:ph idx="2" type="title"/>
          </p:nvPr>
        </p:nvSpPr>
        <p:spPr>
          <a:xfrm>
            <a:off x="4294909" y="1047425"/>
            <a:ext cx="31854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70" name="Google Shape;870;p38"/>
          <p:cNvGrpSpPr/>
          <p:nvPr/>
        </p:nvGrpSpPr>
        <p:grpSpPr>
          <a:xfrm>
            <a:off x="1183863" y="1186903"/>
            <a:ext cx="2676531" cy="3121237"/>
            <a:chOff x="2935600" y="752650"/>
            <a:chExt cx="2895425" cy="3376500"/>
          </a:xfrm>
        </p:grpSpPr>
        <p:sp>
          <p:nvSpPr>
            <p:cNvPr id="871" name="Google Shape;871;p38"/>
            <p:cNvSpPr/>
            <p:nvPr/>
          </p:nvSpPr>
          <p:spPr>
            <a:xfrm>
              <a:off x="2996475" y="752650"/>
              <a:ext cx="2747000" cy="3376500"/>
            </a:xfrm>
            <a:custGeom>
              <a:rect b="b" l="l" r="r" t="t"/>
              <a:pathLst>
                <a:path extrusionOk="0" h="135060" w="109880">
                  <a:moveTo>
                    <a:pt x="15712" y="0"/>
                  </a:moveTo>
                  <a:lnTo>
                    <a:pt x="1" y="123556"/>
                  </a:lnTo>
                  <a:lnTo>
                    <a:pt x="90198" y="135030"/>
                  </a:lnTo>
                  <a:cubicBezTo>
                    <a:pt x="90365" y="135050"/>
                    <a:pt x="90530" y="135060"/>
                    <a:pt x="90694" y="135060"/>
                  </a:cubicBezTo>
                  <a:cubicBezTo>
                    <a:pt x="92731" y="135060"/>
                    <a:pt x="94521" y="133561"/>
                    <a:pt x="94768" y="131461"/>
                  </a:cubicBezTo>
                  <a:lnTo>
                    <a:pt x="109746" y="13810"/>
                  </a:lnTo>
                  <a:cubicBezTo>
                    <a:pt x="109879" y="12810"/>
                    <a:pt x="109145" y="11876"/>
                    <a:pt x="108144" y="11742"/>
                  </a:cubicBezTo>
                  <a:lnTo>
                    <a:pt x="15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5531625" y="1564050"/>
              <a:ext cx="299400" cy="186000"/>
            </a:xfrm>
            <a:custGeom>
              <a:rect b="b" l="l" r="r" t="t"/>
              <a:pathLst>
                <a:path extrusionOk="0" h="7440" w="11976">
                  <a:moveTo>
                    <a:pt x="768" y="1"/>
                  </a:moveTo>
                  <a:lnTo>
                    <a:pt x="0" y="6005"/>
                  </a:lnTo>
                  <a:lnTo>
                    <a:pt x="11208" y="7440"/>
                  </a:lnTo>
                  <a:lnTo>
                    <a:pt x="11976" y="143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5531625" y="1564050"/>
              <a:ext cx="299400" cy="186000"/>
            </a:xfrm>
            <a:custGeom>
              <a:rect b="b" l="l" r="r" t="t"/>
              <a:pathLst>
                <a:path extrusionOk="0" h="7440" w="11976">
                  <a:moveTo>
                    <a:pt x="768" y="1"/>
                  </a:moveTo>
                  <a:lnTo>
                    <a:pt x="0" y="6005"/>
                  </a:lnTo>
                  <a:lnTo>
                    <a:pt x="11208" y="7440"/>
                  </a:lnTo>
                  <a:lnTo>
                    <a:pt x="11976" y="143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>
                <a:alpha val="41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3101550" y="848550"/>
              <a:ext cx="2554350" cy="3214825"/>
            </a:xfrm>
            <a:custGeom>
              <a:rect b="b" l="l" r="r" t="t"/>
              <a:pathLst>
                <a:path extrusionOk="0" h="128593" w="102174">
                  <a:moveTo>
                    <a:pt x="14945" y="0"/>
                  </a:moveTo>
                  <a:lnTo>
                    <a:pt x="1" y="117485"/>
                  </a:lnTo>
                  <a:lnTo>
                    <a:pt x="87230" y="128593"/>
                  </a:lnTo>
                  <a:lnTo>
                    <a:pt x="102174" y="11108"/>
                  </a:lnTo>
                  <a:lnTo>
                    <a:pt x="14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3008975" y="800175"/>
              <a:ext cx="2554350" cy="3214825"/>
            </a:xfrm>
            <a:custGeom>
              <a:rect b="b" l="l" r="r" t="t"/>
              <a:pathLst>
                <a:path extrusionOk="0" h="128593" w="102174">
                  <a:moveTo>
                    <a:pt x="14945" y="1"/>
                  </a:moveTo>
                  <a:lnTo>
                    <a:pt x="1" y="117485"/>
                  </a:lnTo>
                  <a:lnTo>
                    <a:pt x="87230" y="128593"/>
                  </a:lnTo>
                  <a:lnTo>
                    <a:pt x="102174" y="11109"/>
                  </a:lnTo>
                  <a:lnTo>
                    <a:pt x="14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3415100" y="1085375"/>
              <a:ext cx="2174925" cy="286900"/>
            </a:xfrm>
            <a:custGeom>
              <a:rect b="b" l="l" r="r" t="t"/>
              <a:pathLst>
                <a:path extrusionOk="0" h="11476" w="86997">
                  <a:moveTo>
                    <a:pt x="68" y="1"/>
                  </a:moveTo>
                  <a:lnTo>
                    <a:pt x="1" y="435"/>
                  </a:lnTo>
                  <a:lnTo>
                    <a:pt x="86930" y="11476"/>
                  </a:lnTo>
                  <a:lnTo>
                    <a:pt x="86996" y="1107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3410100" y="1233825"/>
              <a:ext cx="2174925" cy="286900"/>
            </a:xfrm>
            <a:custGeom>
              <a:rect b="b" l="l" r="r" t="t"/>
              <a:pathLst>
                <a:path extrusionOk="0" h="11476" w="86997">
                  <a:moveTo>
                    <a:pt x="67" y="1"/>
                  </a:moveTo>
                  <a:lnTo>
                    <a:pt x="1" y="401"/>
                  </a:lnTo>
                  <a:lnTo>
                    <a:pt x="86929" y="11475"/>
                  </a:lnTo>
                  <a:lnTo>
                    <a:pt x="86996" y="1104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3391750" y="1379775"/>
              <a:ext cx="2174925" cy="286875"/>
            </a:xfrm>
            <a:custGeom>
              <a:rect b="b" l="l" r="r" t="t"/>
              <a:pathLst>
                <a:path extrusionOk="0" h="11475" w="86997">
                  <a:moveTo>
                    <a:pt x="68" y="0"/>
                  </a:moveTo>
                  <a:lnTo>
                    <a:pt x="1" y="400"/>
                  </a:lnTo>
                  <a:lnTo>
                    <a:pt x="86930" y="11475"/>
                  </a:lnTo>
                  <a:lnTo>
                    <a:pt x="86996" y="1104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385100" y="1533200"/>
              <a:ext cx="2169900" cy="295250"/>
            </a:xfrm>
            <a:custGeom>
              <a:rect b="b" l="l" r="r" t="t"/>
              <a:pathLst>
                <a:path extrusionOk="0" h="11810" w="86796">
                  <a:moveTo>
                    <a:pt x="67" y="1"/>
                  </a:moveTo>
                  <a:lnTo>
                    <a:pt x="0" y="434"/>
                  </a:lnTo>
                  <a:lnTo>
                    <a:pt x="86762" y="11809"/>
                  </a:lnTo>
                  <a:lnTo>
                    <a:pt x="86795" y="1140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365900" y="1679975"/>
              <a:ext cx="2170750" cy="295250"/>
            </a:xfrm>
            <a:custGeom>
              <a:rect b="b" l="l" r="r" t="t"/>
              <a:pathLst>
                <a:path extrusionOk="0" h="11810" w="86830">
                  <a:moveTo>
                    <a:pt x="68" y="1"/>
                  </a:moveTo>
                  <a:lnTo>
                    <a:pt x="1" y="401"/>
                  </a:lnTo>
                  <a:lnTo>
                    <a:pt x="86763" y="11809"/>
                  </a:lnTo>
                  <a:lnTo>
                    <a:pt x="86829" y="11409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3347550" y="1826750"/>
              <a:ext cx="2169925" cy="295225"/>
            </a:xfrm>
            <a:custGeom>
              <a:rect b="b" l="l" r="r" t="t"/>
              <a:pathLst>
                <a:path extrusionOk="0" h="11809" w="86797">
                  <a:moveTo>
                    <a:pt x="34" y="0"/>
                  </a:moveTo>
                  <a:lnTo>
                    <a:pt x="1" y="401"/>
                  </a:lnTo>
                  <a:lnTo>
                    <a:pt x="86730" y="11809"/>
                  </a:lnTo>
                  <a:lnTo>
                    <a:pt x="86796" y="1137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3328375" y="1973525"/>
              <a:ext cx="2169925" cy="294400"/>
            </a:xfrm>
            <a:custGeom>
              <a:rect b="b" l="l" r="r" t="t"/>
              <a:pathLst>
                <a:path extrusionOk="0" h="11776" w="86797">
                  <a:moveTo>
                    <a:pt x="67" y="0"/>
                  </a:moveTo>
                  <a:lnTo>
                    <a:pt x="1" y="401"/>
                  </a:lnTo>
                  <a:lnTo>
                    <a:pt x="86763" y="11775"/>
                  </a:lnTo>
                  <a:lnTo>
                    <a:pt x="86796" y="1137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3299200" y="2109450"/>
              <a:ext cx="2174075" cy="286900"/>
            </a:xfrm>
            <a:custGeom>
              <a:rect b="b" l="l" r="r" t="t"/>
              <a:pathLst>
                <a:path extrusionOk="0" h="11476" w="86963">
                  <a:moveTo>
                    <a:pt x="34" y="1"/>
                  </a:moveTo>
                  <a:lnTo>
                    <a:pt x="0" y="434"/>
                  </a:lnTo>
                  <a:lnTo>
                    <a:pt x="86929" y="11475"/>
                  </a:lnTo>
                  <a:lnTo>
                    <a:pt x="86962" y="1107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3280850" y="2256225"/>
              <a:ext cx="2174075" cy="286900"/>
            </a:xfrm>
            <a:custGeom>
              <a:rect b="b" l="l" r="r" t="t"/>
              <a:pathLst>
                <a:path extrusionOk="0" h="11476" w="86963">
                  <a:moveTo>
                    <a:pt x="34" y="0"/>
                  </a:moveTo>
                  <a:lnTo>
                    <a:pt x="0" y="401"/>
                  </a:lnTo>
                  <a:lnTo>
                    <a:pt x="86929" y="11475"/>
                  </a:lnTo>
                  <a:lnTo>
                    <a:pt x="86962" y="1104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271675" y="2413000"/>
              <a:ext cx="2169900" cy="295250"/>
            </a:xfrm>
            <a:custGeom>
              <a:rect b="b" l="l" r="r" t="t"/>
              <a:pathLst>
                <a:path extrusionOk="0" h="11810" w="86796">
                  <a:moveTo>
                    <a:pt x="34" y="1"/>
                  </a:moveTo>
                  <a:lnTo>
                    <a:pt x="0" y="401"/>
                  </a:lnTo>
                  <a:lnTo>
                    <a:pt x="86762" y="11809"/>
                  </a:lnTo>
                  <a:lnTo>
                    <a:pt x="86796" y="1137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3252500" y="2559775"/>
              <a:ext cx="2169900" cy="295225"/>
            </a:xfrm>
            <a:custGeom>
              <a:rect b="b" l="l" r="r" t="t"/>
              <a:pathLst>
                <a:path extrusionOk="0" h="11809" w="86796">
                  <a:moveTo>
                    <a:pt x="67" y="0"/>
                  </a:moveTo>
                  <a:lnTo>
                    <a:pt x="0" y="401"/>
                  </a:lnTo>
                  <a:lnTo>
                    <a:pt x="86762" y="11809"/>
                  </a:lnTo>
                  <a:lnTo>
                    <a:pt x="86796" y="1137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3233325" y="2705700"/>
              <a:ext cx="2170725" cy="295250"/>
            </a:xfrm>
            <a:custGeom>
              <a:rect b="b" l="l" r="r" t="t"/>
              <a:pathLst>
                <a:path extrusionOk="0" h="11810" w="86829">
                  <a:moveTo>
                    <a:pt x="67" y="1"/>
                  </a:moveTo>
                  <a:lnTo>
                    <a:pt x="0" y="435"/>
                  </a:lnTo>
                  <a:lnTo>
                    <a:pt x="86762" y="11809"/>
                  </a:lnTo>
                  <a:lnTo>
                    <a:pt x="86829" y="1140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214975" y="2852475"/>
              <a:ext cx="2169900" cy="295250"/>
            </a:xfrm>
            <a:custGeom>
              <a:rect b="b" l="l" r="r" t="t"/>
              <a:pathLst>
                <a:path extrusionOk="0" h="11810" w="86796">
                  <a:moveTo>
                    <a:pt x="34" y="1"/>
                  </a:moveTo>
                  <a:lnTo>
                    <a:pt x="0" y="435"/>
                  </a:lnTo>
                  <a:lnTo>
                    <a:pt x="86729" y="11809"/>
                  </a:lnTo>
                  <a:lnTo>
                    <a:pt x="86795" y="1140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3188275" y="2990925"/>
              <a:ext cx="2173250" cy="276875"/>
            </a:xfrm>
            <a:custGeom>
              <a:rect b="b" l="l" r="r" t="t"/>
              <a:pathLst>
                <a:path extrusionOk="0" h="11075" w="86930">
                  <a:moveTo>
                    <a:pt x="1" y="0"/>
                  </a:moveTo>
                  <a:lnTo>
                    <a:pt x="86929" y="11075"/>
                  </a:lnTo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3176600" y="3146025"/>
              <a:ext cx="2170750" cy="295250"/>
            </a:xfrm>
            <a:custGeom>
              <a:rect b="b" l="l" r="r" t="t"/>
              <a:pathLst>
                <a:path extrusionOk="0" h="11810" w="86830">
                  <a:moveTo>
                    <a:pt x="67" y="1"/>
                  </a:moveTo>
                  <a:lnTo>
                    <a:pt x="1" y="401"/>
                  </a:lnTo>
                  <a:lnTo>
                    <a:pt x="86763" y="11809"/>
                  </a:lnTo>
                  <a:lnTo>
                    <a:pt x="86829" y="1137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3158250" y="3292800"/>
              <a:ext cx="2169925" cy="295225"/>
            </a:xfrm>
            <a:custGeom>
              <a:rect b="b" l="l" r="r" t="t"/>
              <a:pathLst>
                <a:path extrusionOk="0" h="11809" w="86797">
                  <a:moveTo>
                    <a:pt x="34" y="0"/>
                  </a:moveTo>
                  <a:lnTo>
                    <a:pt x="1" y="401"/>
                  </a:lnTo>
                  <a:lnTo>
                    <a:pt x="86729" y="11809"/>
                  </a:lnTo>
                  <a:lnTo>
                    <a:pt x="86796" y="1137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3139075" y="3438725"/>
              <a:ext cx="2169900" cy="295250"/>
            </a:xfrm>
            <a:custGeom>
              <a:rect b="b" l="l" r="r" t="t"/>
              <a:pathLst>
                <a:path extrusionOk="0" h="11810" w="86796">
                  <a:moveTo>
                    <a:pt x="34" y="1"/>
                  </a:moveTo>
                  <a:lnTo>
                    <a:pt x="1" y="435"/>
                  </a:lnTo>
                  <a:lnTo>
                    <a:pt x="86763" y="11809"/>
                  </a:lnTo>
                  <a:lnTo>
                    <a:pt x="86796" y="1140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113225" y="3570500"/>
              <a:ext cx="2174925" cy="286900"/>
            </a:xfrm>
            <a:custGeom>
              <a:rect b="b" l="l" r="r" t="t"/>
              <a:pathLst>
                <a:path extrusionOk="0" h="11476" w="86997">
                  <a:moveTo>
                    <a:pt x="67" y="0"/>
                  </a:moveTo>
                  <a:lnTo>
                    <a:pt x="1" y="434"/>
                  </a:lnTo>
                  <a:lnTo>
                    <a:pt x="86929" y="11475"/>
                  </a:lnTo>
                  <a:lnTo>
                    <a:pt x="86996" y="1107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3350075" y="859400"/>
              <a:ext cx="385300" cy="2927950"/>
            </a:xfrm>
            <a:custGeom>
              <a:rect b="b" l="l" r="r" t="t"/>
              <a:pathLst>
                <a:path extrusionOk="0" h="117118" w="15412">
                  <a:moveTo>
                    <a:pt x="14977" y="0"/>
                  </a:moveTo>
                  <a:lnTo>
                    <a:pt x="0" y="117084"/>
                  </a:lnTo>
                  <a:lnTo>
                    <a:pt x="434" y="117117"/>
                  </a:lnTo>
                  <a:lnTo>
                    <a:pt x="15411" y="33"/>
                  </a:lnTo>
                  <a:lnTo>
                    <a:pt x="14977" y="0"/>
                  </a:ln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3469700" y="930725"/>
              <a:ext cx="106375" cy="89750"/>
            </a:xfrm>
            <a:custGeom>
              <a:rect b="b" l="l" r="r" t="t"/>
              <a:pathLst>
                <a:path extrusionOk="0" h="3590" w="4255">
                  <a:moveTo>
                    <a:pt x="2347" y="1"/>
                  </a:moveTo>
                  <a:cubicBezTo>
                    <a:pt x="886" y="1"/>
                    <a:pt x="1" y="1713"/>
                    <a:pt x="919" y="2885"/>
                  </a:cubicBezTo>
                  <a:cubicBezTo>
                    <a:pt x="1301" y="3368"/>
                    <a:pt x="1828" y="3590"/>
                    <a:pt x="2346" y="3590"/>
                  </a:cubicBezTo>
                  <a:cubicBezTo>
                    <a:pt x="3185" y="3590"/>
                    <a:pt x="3998" y="3008"/>
                    <a:pt x="4121" y="2017"/>
                  </a:cubicBezTo>
                  <a:cubicBezTo>
                    <a:pt x="4255" y="1050"/>
                    <a:pt x="3554" y="149"/>
                    <a:pt x="2587" y="16"/>
                  </a:cubicBezTo>
                  <a:cubicBezTo>
                    <a:pt x="2506" y="6"/>
                    <a:pt x="2426" y="1"/>
                    <a:pt x="2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3428075" y="1256800"/>
              <a:ext cx="106300" cy="89525"/>
            </a:xfrm>
            <a:custGeom>
              <a:rect b="b" l="l" r="r" t="t"/>
              <a:pathLst>
                <a:path extrusionOk="0" h="3581" w="4252">
                  <a:moveTo>
                    <a:pt x="2341" y="0"/>
                  </a:moveTo>
                  <a:cubicBezTo>
                    <a:pt x="881" y="0"/>
                    <a:pt x="1" y="1682"/>
                    <a:pt x="950" y="2884"/>
                  </a:cubicBezTo>
                  <a:cubicBezTo>
                    <a:pt x="1315" y="3363"/>
                    <a:pt x="1828" y="3580"/>
                    <a:pt x="2336" y="3580"/>
                  </a:cubicBezTo>
                  <a:cubicBezTo>
                    <a:pt x="3172" y="3580"/>
                    <a:pt x="3994" y="2992"/>
                    <a:pt x="4119" y="2017"/>
                  </a:cubicBezTo>
                  <a:cubicBezTo>
                    <a:pt x="4252" y="1050"/>
                    <a:pt x="3551" y="149"/>
                    <a:pt x="2584" y="16"/>
                  </a:cubicBezTo>
                  <a:cubicBezTo>
                    <a:pt x="2501" y="5"/>
                    <a:pt x="2420" y="0"/>
                    <a:pt x="2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3387175" y="1582850"/>
              <a:ext cx="105525" cy="89175"/>
            </a:xfrm>
            <a:custGeom>
              <a:rect b="b" l="l" r="r" t="t"/>
              <a:pathLst>
                <a:path extrusionOk="0" h="3567" w="4221">
                  <a:moveTo>
                    <a:pt x="2314" y="1"/>
                  </a:moveTo>
                  <a:cubicBezTo>
                    <a:pt x="883" y="1"/>
                    <a:pt x="0" y="1683"/>
                    <a:pt x="918" y="2885"/>
                  </a:cubicBezTo>
                  <a:cubicBezTo>
                    <a:pt x="1284" y="3352"/>
                    <a:pt x="1799" y="3566"/>
                    <a:pt x="2310" y="3566"/>
                  </a:cubicBezTo>
                  <a:cubicBezTo>
                    <a:pt x="3148" y="3566"/>
                    <a:pt x="3975" y="2991"/>
                    <a:pt x="4120" y="2018"/>
                  </a:cubicBezTo>
                  <a:cubicBezTo>
                    <a:pt x="4220" y="1017"/>
                    <a:pt x="3553" y="150"/>
                    <a:pt x="2552" y="16"/>
                  </a:cubicBezTo>
                  <a:cubicBezTo>
                    <a:pt x="2471" y="6"/>
                    <a:pt x="2392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345475" y="1908925"/>
              <a:ext cx="105525" cy="89525"/>
            </a:xfrm>
            <a:custGeom>
              <a:rect b="b" l="l" r="r" t="t"/>
              <a:pathLst>
                <a:path extrusionOk="0" h="3581" w="4221">
                  <a:moveTo>
                    <a:pt x="2314" y="1"/>
                  </a:moveTo>
                  <a:cubicBezTo>
                    <a:pt x="883" y="1"/>
                    <a:pt x="1" y="1683"/>
                    <a:pt x="918" y="2885"/>
                  </a:cubicBezTo>
                  <a:cubicBezTo>
                    <a:pt x="1296" y="3364"/>
                    <a:pt x="1817" y="3581"/>
                    <a:pt x="2330" y="3581"/>
                  </a:cubicBezTo>
                  <a:cubicBezTo>
                    <a:pt x="3174" y="3581"/>
                    <a:pt x="3996" y="2993"/>
                    <a:pt x="4120" y="2017"/>
                  </a:cubicBezTo>
                  <a:cubicBezTo>
                    <a:pt x="4220" y="1017"/>
                    <a:pt x="3553" y="149"/>
                    <a:pt x="2552" y="16"/>
                  </a:cubicBezTo>
                  <a:cubicBezTo>
                    <a:pt x="2471" y="6"/>
                    <a:pt x="2392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3303825" y="2235000"/>
              <a:ext cx="106300" cy="89150"/>
            </a:xfrm>
            <a:custGeom>
              <a:rect b="b" l="l" r="r" t="t"/>
              <a:pathLst>
                <a:path extrusionOk="0" h="3566" w="4252">
                  <a:moveTo>
                    <a:pt x="2340" y="0"/>
                  </a:moveTo>
                  <a:cubicBezTo>
                    <a:pt x="881" y="0"/>
                    <a:pt x="0" y="1682"/>
                    <a:pt x="949" y="2884"/>
                  </a:cubicBezTo>
                  <a:cubicBezTo>
                    <a:pt x="1316" y="3352"/>
                    <a:pt x="1831" y="3566"/>
                    <a:pt x="2340" y="3566"/>
                  </a:cubicBezTo>
                  <a:cubicBezTo>
                    <a:pt x="3175" y="3566"/>
                    <a:pt x="3994" y="2991"/>
                    <a:pt x="4118" y="2017"/>
                  </a:cubicBezTo>
                  <a:cubicBezTo>
                    <a:pt x="4252" y="1016"/>
                    <a:pt x="3551" y="116"/>
                    <a:pt x="2584" y="16"/>
                  </a:cubicBezTo>
                  <a:cubicBezTo>
                    <a:pt x="2501" y="5"/>
                    <a:pt x="2420" y="0"/>
                    <a:pt x="2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3262900" y="2560225"/>
              <a:ext cx="105525" cy="89750"/>
            </a:xfrm>
            <a:custGeom>
              <a:rect b="b" l="l" r="r" t="t"/>
              <a:pathLst>
                <a:path extrusionOk="0" h="3590" w="4221">
                  <a:moveTo>
                    <a:pt x="2318" y="1"/>
                  </a:moveTo>
                  <a:cubicBezTo>
                    <a:pt x="885" y="1"/>
                    <a:pt x="0" y="1713"/>
                    <a:pt x="919" y="2885"/>
                  </a:cubicBezTo>
                  <a:cubicBezTo>
                    <a:pt x="1288" y="3368"/>
                    <a:pt x="1807" y="3590"/>
                    <a:pt x="2320" y="3590"/>
                  </a:cubicBezTo>
                  <a:cubicBezTo>
                    <a:pt x="3151" y="3590"/>
                    <a:pt x="3964" y="3008"/>
                    <a:pt x="4087" y="2017"/>
                  </a:cubicBezTo>
                  <a:cubicBezTo>
                    <a:pt x="4221" y="1050"/>
                    <a:pt x="3520" y="149"/>
                    <a:pt x="2553" y="16"/>
                  </a:cubicBezTo>
                  <a:cubicBezTo>
                    <a:pt x="2473" y="6"/>
                    <a:pt x="2395" y="1"/>
                    <a:pt x="2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3221225" y="2886300"/>
              <a:ext cx="105525" cy="89750"/>
            </a:xfrm>
            <a:custGeom>
              <a:rect b="b" l="l" r="r" t="t"/>
              <a:pathLst>
                <a:path extrusionOk="0" h="3590" w="4221">
                  <a:moveTo>
                    <a:pt x="2342" y="0"/>
                  </a:moveTo>
                  <a:cubicBezTo>
                    <a:pt x="883" y="0"/>
                    <a:pt x="0" y="1682"/>
                    <a:pt x="918" y="2884"/>
                  </a:cubicBezTo>
                  <a:cubicBezTo>
                    <a:pt x="1287" y="3368"/>
                    <a:pt x="1811" y="3589"/>
                    <a:pt x="2330" y="3589"/>
                  </a:cubicBezTo>
                  <a:cubicBezTo>
                    <a:pt x="3171" y="3589"/>
                    <a:pt x="3996" y="3007"/>
                    <a:pt x="4120" y="2017"/>
                  </a:cubicBezTo>
                  <a:cubicBezTo>
                    <a:pt x="4220" y="1050"/>
                    <a:pt x="3553" y="149"/>
                    <a:pt x="2586" y="16"/>
                  </a:cubicBezTo>
                  <a:cubicBezTo>
                    <a:pt x="2503" y="5"/>
                    <a:pt x="2422" y="0"/>
                    <a:pt x="2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3179525" y="3212350"/>
              <a:ext cx="106350" cy="89525"/>
            </a:xfrm>
            <a:custGeom>
              <a:rect b="b" l="l" r="r" t="t"/>
              <a:pathLst>
                <a:path extrusionOk="0" h="3581" w="4254">
                  <a:moveTo>
                    <a:pt x="2342" y="1"/>
                  </a:moveTo>
                  <a:cubicBezTo>
                    <a:pt x="883" y="1"/>
                    <a:pt x="0" y="1683"/>
                    <a:pt x="918" y="2885"/>
                  </a:cubicBezTo>
                  <a:cubicBezTo>
                    <a:pt x="1296" y="3364"/>
                    <a:pt x="1817" y="3581"/>
                    <a:pt x="2330" y="3581"/>
                  </a:cubicBezTo>
                  <a:cubicBezTo>
                    <a:pt x="3174" y="3581"/>
                    <a:pt x="3996" y="2993"/>
                    <a:pt x="4120" y="2018"/>
                  </a:cubicBezTo>
                  <a:cubicBezTo>
                    <a:pt x="4254" y="1050"/>
                    <a:pt x="3553" y="150"/>
                    <a:pt x="2586" y="16"/>
                  </a:cubicBezTo>
                  <a:cubicBezTo>
                    <a:pt x="2503" y="6"/>
                    <a:pt x="2422" y="1"/>
                    <a:pt x="23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138650" y="3538425"/>
              <a:ext cx="105525" cy="89525"/>
            </a:xfrm>
            <a:custGeom>
              <a:rect b="b" l="l" r="r" t="t"/>
              <a:pathLst>
                <a:path extrusionOk="0" h="3581" w="4221">
                  <a:moveTo>
                    <a:pt x="2310" y="1"/>
                  </a:moveTo>
                  <a:cubicBezTo>
                    <a:pt x="853" y="1"/>
                    <a:pt x="1" y="1683"/>
                    <a:pt x="918" y="2885"/>
                  </a:cubicBezTo>
                  <a:cubicBezTo>
                    <a:pt x="1284" y="3364"/>
                    <a:pt x="1797" y="3581"/>
                    <a:pt x="2305" y="3581"/>
                  </a:cubicBezTo>
                  <a:cubicBezTo>
                    <a:pt x="3141" y="3581"/>
                    <a:pt x="3963" y="2993"/>
                    <a:pt x="4087" y="2017"/>
                  </a:cubicBezTo>
                  <a:cubicBezTo>
                    <a:pt x="4221" y="1017"/>
                    <a:pt x="3520" y="149"/>
                    <a:pt x="2553" y="16"/>
                  </a:cubicBezTo>
                  <a:cubicBezTo>
                    <a:pt x="2470" y="6"/>
                    <a:pt x="2389" y="1"/>
                    <a:pt x="2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266675" y="900050"/>
              <a:ext cx="259375" cy="211000"/>
            </a:xfrm>
            <a:custGeom>
              <a:rect b="b" l="l" r="r" t="t"/>
              <a:pathLst>
                <a:path extrusionOk="0" h="8440" w="10375">
                  <a:moveTo>
                    <a:pt x="4520" y="0"/>
                  </a:moveTo>
                  <a:cubicBezTo>
                    <a:pt x="4212" y="0"/>
                    <a:pt x="3903" y="25"/>
                    <a:pt x="3603" y="75"/>
                  </a:cubicBezTo>
                  <a:cubicBezTo>
                    <a:pt x="2936" y="175"/>
                    <a:pt x="2302" y="442"/>
                    <a:pt x="1768" y="809"/>
                  </a:cubicBezTo>
                  <a:cubicBezTo>
                    <a:pt x="1201" y="1176"/>
                    <a:pt x="734" y="1710"/>
                    <a:pt x="401" y="2310"/>
                  </a:cubicBezTo>
                  <a:cubicBezTo>
                    <a:pt x="134" y="2877"/>
                    <a:pt x="0" y="3511"/>
                    <a:pt x="34" y="4145"/>
                  </a:cubicBezTo>
                  <a:cubicBezTo>
                    <a:pt x="34" y="4679"/>
                    <a:pt x="134" y="5246"/>
                    <a:pt x="301" y="5779"/>
                  </a:cubicBezTo>
                  <a:cubicBezTo>
                    <a:pt x="467" y="6246"/>
                    <a:pt x="701" y="6680"/>
                    <a:pt x="1001" y="7047"/>
                  </a:cubicBezTo>
                  <a:cubicBezTo>
                    <a:pt x="1235" y="7381"/>
                    <a:pt x="1535" y="7647"/>
                    <a:pt x="1868" y="7881"/>
                  </a:cubicBezTo>
                  <a:cubicBezTo>
                    <a:pt x="2102" y="8048"/>
                    <a:pt x="2369" y="8181"/>
                    <a:pt x="2669" y="8281"/>
                  </a:cubicBezTo>
                  <a:cubicBezTo>
                    <a:pt x="2836" y="8348"/>
                    <a:pt x="3002" y="8381"/>
                    <a:pt x="3203" y="8415"/>
                  </a:cubicBezTo>
                  <a:cubicBezTo>
                    <a:pt x="3253" y="8431"/>
                    <a:pt x="3303" y="8440"/>
                    <a:pt x="3340" y="8440"/>
                  </a:cubicBezTo>
                  <a:cubicBezTo>
                    <a:pt x="3378" y="8440"/>
                    <a:pt x="3403" y="8431"/>
                    <a:pt x="3403" y="8415"/>
                  </a:cubicBezTo>
                  <a:cubicBezTo>
                    <a:pt x="3403" y="8415"/>
                    <a:pt x="3336" y="8348"/>
                    <a:pt x="3236" y="8281"/>
                  </a:cubicBezTo>
                  <a:cubicBezTo>
                    <a:pt x="3103" y="8215"/>
                    <a:pt x="2936" y="8148"/>
                    <a:pt x="2769" y="8048"/>
                  </a:cubicBezTo>
                  <a:cubicBezTo>
                    <a:pt x="2502" y="7914"/>
                    <a:pt x="2269" y="7748"/>
                    <a:pt x="2068" y="7581"/>
                  </a:cubicBezTo>
                  <a:cubicBezTo>
                    <a:pt x="1802" y="7347"/>
                    <a:pt x="1568" y="7080"/>
                    <a:pt x="1335" y="6780"/>
                  </a:cubicBezTo>
                  <a:cubicBezTo>
                    <a:pt x="1101" y="6413"/>
                    <a:pt x="934" y="6013"/>
                    <a:pt x="801" y="5613"/>
                  </a:cubicBezTo>
                  <a:cubicBezTo>
                    <a:pt x="667" y="5112"/>
                    <a:pt x="601" y="4645"/>
                    <a:pt x="634" y="4145"/>
                  </a:cubicBezTo>
                  <a:cubicBezTo>
                    <a:pt x="601" y="3611"/>
                    <a:pt x="734" y="3077"/>
                    <a:pt x="968" y="2577"/>
                  </a:cubicBezTo>
                  <a:cubicBezTo>
                    <a:pt x="1235" y="2077"/>
                    <a:pt x="1635" y="1643"/>
                    <a:pt x="2102" y="1343"/>
                  </a:cubicBezTo>
                  <a:cubicBezTo>
                    <a:pt x="2602" y="1009"/>
                    <a:pt x="3136" y="776"/>
                    <a:pt x="3703" y="676"/>
                  </a:cubicBezTo>
                  <a:cubicBezTo>
                    <a:pt x="3997" y="621"/>
                    <a:pt x="4301" y="596"/>
                    <a:pt x="4604" y="596"/>
                  </a:cubicBezTo>
                  <a:cubicBezTo>
                    <a:pt x="4851" y="596"/>
                    <a:pt x="5098" y="612"/>
                    <a:pt x="5337" y="642"/>
                  </a:cubicBezTo>
                  <a:cubicBezTo>
                    <a:pt x="6305" y="776"/>
                    <a:pt x="7205" y="1109"/>
                    <a:pt x="8039" y="1576"/>
                  </a:cubicBezTo>
                  <a:cubicBezTo>
                    <a:pt x="8606" y="1910"/>
                    <a:pt x="9174" y="2244"/>
                    <a:pt x="9707" y="2644"/>
                  </a:cubicBezTo>
                  <a:cubicBezTo>
                    <a:pt x="10037" y="2884"/>
                    <a:pt x="10259" y="3016"/>
                    <a:pt x="10325" y="3016"/>
                  </a:cubicBezTo>
                  <a:cubicBezTo>
                    <a:pt x="10332" y="3016"/>
                    <a:pt x="10338" y="3014"/>
                    <a:pt x="10341" y="3011"/>
                  </a:cubicBezTo>
                  <a:cubicBezTo>
                    <a:pt x="10374" y="2977"/>
                    <a:pt x="10208" y="2777"/>
                    <a:pt x="9874" y="2444"/>
                  </a:cubicBezTo>
                  <a:cubicBezTo>
                    <a:pt x="9374" y="1977"/>
                    <a:pt x="8840" y="1543"/>
                    <a:pt x="8273" y="1176"/>
                  </a:cubicBezTo>
                  <a:cubicBezTo>
                    <a:pt x="7406" y="609"/>
                    <a:pt x="6472" y="242"/>
                    <a:pt x="5438" y="75"/>
                  </a:cubicBezTo>
                  <a:cubicBezTo>
                    <a:pt x="5137" y="25"/>
                    <a:pt x="4829" y="0"/>
                    <a:pt x="4520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3224975" y="1226100"/>
              <a:ext cx="259375" cy="211225"/>
            </a:xfrm>
            <a:custGeom>
              <a:rect b="b" l="l" r="r" t="t"/>
              <a:pathLst>
                <a:path extrusionOk="0" h="8449" w="10375">
                  <a:moveTo>
                    <a:pt x="4541" y="1"/>
                  </a:moveTo>
                  <a:cubicBezTo>
                    <a:pt x="4237" y="1"/>
                    <a:pt x="3937" y="26"/>
                    <a:pt x="3636" y="76"/>
                  </a:cubicBezTo>
                  <a:cubicBezTo>
                    <a:pt x="2969" y="176"/>
                    <a:pt x="2335" y="443"/>
                    <a:pt x="1768" y="810"/>
                  </a:cubicBezTo>
                  <a:cubicBezTo>
                    <a:pt x="1201" y="1177"/>
                    <a:pt x="734" y="1711"/>
                    <a:pt x="401" y="2311"/>
                  </a:cubicBezTo>
                  <a:cubicBezTo>
                    <a:pt x="134" y="2878"/>
                    <a:pt x="0" y="3512"/>
                    <a:pt x="34" y="4146"/>
                  </a:cubicBezTo>
                  <a:cubicBezTo>
                    <a:pt x="34" y="4679"/>
                    <a:pt x="134" y="5246"/>
                    <a:pt x="301" y="5780"/>
                  </a:cubicBezTo>
                  <a:cubicBezTo>
                    <a:pt x="467" y="6247"/>
                    <a:pt x="701" y="6681"/>
                    <a:pt x="1001" y="7048"/>
                  </a:cubicBezTo>
                  <a:cubicBezTo>
                    <a:pt x="1235" y="7381"/>
                    <a:pt x="1535" y="7648"/>
                    <a:pt x="1868" y="7882"/>
                  </a:cubicBezTo>
                  <a:cubicBezTo>
                    <a:pt x="2102" y="8048"/>
                    <a:pt x="2369" y="8182"/>
                    <a:pt x="2669" y="8282"/>
                  </a:cubicBezTo>
                  <a:cubicBezTo>
                    <a:pt x="2836" y="8349"/>
                    <a:pt x="3003" y="8415"/>
                    <a:pt x="3203" y="8449"/>
                  </a:cubicBezTo>
                  <a:lnTo>
                    <a:pt x="3403" y="8449"/>
                  </a:lnTo>
                  <a:cubicBezTo>
                    <a:pt x="3403" y="8415"/>
                    <a:pt x="3336" y="8349"/>
                    <a:pt x="3236" y="8315"/>
                  </a:cubicBezTo>
                  <a:cubicBezTo>
                    <a:pt x="3136" y="8249"/>
                    <a:pt x="2969" y="8182"/>
                    <a:pt x="2769" y="8048"/>
                  </a:cubicBezTo>
                  <a:cubicBezTo>
                    <a:pt x="2536" y="7915"/>
                    <a:pt x="2302" y="7748"/>
                    <a:pt x="2102" y="7581"/>
                  </a:cubicBezTo>
                  <a:cubicBezTo>
                    <a:pt x="1802" y="7348"/>
                    <a:pt x="1568" y="7081"/>
                    <a:pt x="1368" y="6781"/>
                  </a:cubicBezTo>
                  <a:cubicBezTo>
                    <a:pt x="1135" y="6414"/>
                    <a:pt x="934" y="6047"/>
                    <a:pt x="834" y="5613"/>
                  </a:cubicBezTo>
                  <a:cubicBezTo>
                    <a:pt x="701" y="5146"/>
                    <a:pt x="634" y="4646"/>
                    <a:pt x="634" y="4146"/>
                  </a:cubicBezTo>
                  <a:cubicBezTo>
                    <a:pt x="634" y="3612"/>
                    <a:pt x="734" y="3078"/>
                    <a:pt x="968" y="2611"/>
                  </a:cubicBezTo>
                  <a:cubicBezTo>
                    <a:pt x="1268" y="2077"/>
                    <a:pt x="1668" y="1677"/>
                    <a:pt x="2135" y="1344"/>
                  </a:cubicBezTo>
                  <a:cubicBezTo>
                    <a:pt x="2602" y="1010"/>
                    <a:pt x="3136" y="777"/>
                    <a:pt x="3703" y="676"/>
                  </a:cubicBezTo>
                  <a:cubicBezTo>
                    <a:pt x="4015" y="621"/>
                    <a:pt x="4317" y="597"/>
                    <a:pt x="4620" y="597"/>
                  </a:cubicBezTo>
                  <a:cubicBezTo>
                    <a:pt x="4868" y="597"/>
                    <a:pt x="5116" y="613"/>
                    <a:pt x="5371" y="643"/>
                  </a:cubicBezTo>
                  <a:cubicBezTo>
                    <a:pt x="6305" y="777"/>
                    <a:pt x="7206" y="1110"/>
                    <a:pt x="8040" y="1577"/>
                  </a:cubicBezTo>
                  <a:cubicBezTo>
                    <a:pt x="8607" y="1877"/>
                    <a:pt x="9174" y="2244"/>
                    <a:pt x="9707" y="2645"/>
                  </a:cubicBezTo>
                  <a:cubicBezTo>
                    <a:pt x="10067" y="2884"/>
                    <a:pt x="10265" y="3016"/>
                    <a:pt x="10326" y="3016"/>
                  </a:cubicBezTo>
                  <a:cubicBezTo>
                    <a:pt x="10333" y="3016"/>
                    <a:pt x="10338" y="3015"/>
                    <a:pt x="10341" y="3011"/>
                  </a:cubicBezTo>
                  <a:cubicBezTo>
                    <a:pt x="10375" y="2978"/>
                    <a:pt x="10208" y="2778"/>
                    <a:pt x="9874" y="2444"/>
                  </a:cubicBezTo>
                  <a:cubicBezTo>
                    <a:pt x="9374" y="1977"/>
                    <a:pt x="8840" y="1544"/>
                    <a:pt x="8273" y="1177"/>
                  </a:cubicBezTo>
                  <a:cubicBezTo>
                    <a:pt x="7439" y="610"/>
                    <a:pt x="6472" y="243"/>
                    <a:pt x="5471" y="76"/>
                  </a:cubicBezTo>
                  <a:cubicBezTo>
                    <a:pt x="5154" y="26"/>
                    <a:pt x="4846" y="1"/>
                    <a:pt x="4541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184100" y="1551550"/>
              <a:ext cx="258550" cy="211000"/>
            </a:xfrm>
            <a:custGeom>
              <a:rect b="b" l="l" r="r" t="t"/>
              <a:pathLst>
                <a:path extrusionOk="0" h="8440" w="10342">
                  <a:moveTo>
                    <a:pt x="4521" y="1"/>
                  </a:moveTo>
                  <a:cubicBezTo>
                    <a:pt x="4212" y="1"/>
                    <a:pt x="3904" y="34"/>
                    <a:pt x="3604" y="101"/>
                  </a:cubicBezTo>
                  <a:cubicBezTo>
                    <a:pt x="2936" y="201"/>
                    <a:pt x="2303" y="434"/>
                    <a:pt x="1736" y="835"/>
                  </a:cubicBezTo>
                  <a:cubicBezTo>
                    <a:pt x="1168" y="1201"/>
                    <a:pt x="701" y="1702"/>
                    <a:pt x="401" y="2336"/>
                  </a:cubicBezTo>
                  <a:cubicBezTo>
                    <a:pt x="134" y="2903"/>
                    <a:pt x="1" y="3536"/>
                    <a:pt x="34" y="4170"/>
                  </a:cubicBezTo>
                  <a:cubicBezTo>
                    <a:pt x="34" y="4704"/>
                    <a:pt x="101" y="5271"/>
                    <a:pt x="301" y="5805"/>
                  </a:cubicBezTo>
                  <a:cubicBezTo>
                    <a:pt x="435" y="6272"/>
                    <a:pt x="668" y="6705"/>
                    <a:pt x="968" y="7072"/>
                  </a:cubicBezTo>
                  <a:cubicBezTo>
                    <a:pt x="1402" y="7639"/>
                    <a:pt x="1969" y="8040"/>
                    <a:pt x="2636" y="8307"/>
                  </a:cubicBezTo>
                  <a:cubicBezTo>
                    <a:pt x="2803" y="8373"/>
                    <a:pt x="3003" y="8407"/>
                    <a:pt x="3170" y="8440"/>
                  </a:cubicBezTo>
                  <a:lnTo>
                    <a:pt x="3370" y="8440"/>
                  </a:lnTo>
                  <a:cubicBezTo>
                    <a:pt x="3370" y="8407"/>
                    <a:pt x="3303" y="8373"/>
                    <a:pt x="3203" y="8307"/>
                  </a:cubicBezTo>
                  <a:cubicBezTo>
                    <a:pt x="3103" y="8240"/>
                    <a:pt x="2936" y="8173"/>
                    <a:pt x="2736" y="8073"/>
                  </a:cubicBezTo>
                  <a:cubicBezTo>
                    <a:pt x="2503" y="7906"/>
                    <a:pt x="2269" y="7773"/>
                    <a:pt x="2069" y="7606"/>
                  </a:cubicBezTo>
                  <a:cubicBezTo>
                    <a:pt x="1769" y="7373"/>
                    <a:pt x="1535" y="7106"/>
                    <a:pt x="1335" y="6805"/>
                  </a:cubicBezTo>
                  <a:cubicBezTo>
                    <a:pt x="1102" y="6439"/>
                    <a:pt x="902" y="6038"/>
                    <a:pt x="802" y="5638"/>
                  </a:cubicBezTo>
                  <a:cubicBezTo>
                    <a:pt x="668" y="5138"/>
                    <a:pt x="601" y="4637"/>
                    <a:pt x="601" y="4170"/>
                  </a:cubicBezTo>
                  <a:cubicBezTo>
                    <a:pt x="601" y="3603"/>
                    <a:pt x="735" y="3103"/>
                    <a:pt x="935" y="2602"/>
                  </a:cubicBezTo>
                  <a:cubicBezTo>
                    <a:pt x="1235" y="2102"/>
                    <a:pt x="1635" y="1668"/>
                    <a:pt x="2102" y="1368"/>
                  </a:cubicBezTo>
                  <a:cubicBezTo>
                    <a:pt x="2569" y="1035"/>
                    <a:pt x="3137" y="801"/>
                    <a:pt x="3704" y="701"/>
                  </a:cubicBezTo>
                  <a:cubicBezTo>
                    <a:pt x="3997" y="646"/>
                    <a:pt x="4301" y="621"/>
                    <a:pt x="4604" y="621"/>
                  </a:cubicBezTo>
                  <a:cubicBezTo>
                    <a:pt x="4852" y="621"/>
                    <a:pt x="5098" y="638"/>
                    <a:pt x="5338" y="668"/>
                  </a:cubicBezTo>
                  <a:cubicBezTo>
                    <a:pt x="6272" y="801"/>
                    <a:pt x="7206" y="1135"/>
                    <a:pt x="8007" y="1602"/>
                  </a:cubicBezTo>
                  <a:cubicBezTo>
                    <a:pt x="8607" y="1935"/>
                    <a:pt x="9141" y="2269"/>
                    <a:pt x="9675" y="2669"/>
                  </a:cubicBezTo>
                  <a:cubicBezTo>
                    <a:pt x="10034" y="2909"/>
                    <a:pt x="10232" y="3041"/>
                    <a:pt x="10293" y="3041"/>
                  </a:cubicBezTo>
                  <a:cubicBezTo>
                    <a:pt x="10300" y="3041"/>
                    <a:pt x="10305" y="3039"/>
                    <a:pt x="10308" y="3036"/>
                  </a:cubicBezTo>
                  <a:cubicBezTo>
                    <a:pt x="10342" y="3003"/>
                    <a:pt x="10175" y="2803"/>
                    <a:pt x="9841" y="2469"/>
                  </a:cubicBezTo>
                  <a:cubicBezTo>
                    <a:pt x="9374" y="2002"/>
                    <a:pt x="8841" y="1568"/>
                    <a:pt x="8274" y="1201"/>
                  </a:cubicBezTo>
                  <a:cubicBezTo>
                    <a:pt x="7406" y="634"/>
                    <a:pt x="6439" y="267"/>
                    <a:pt x="5438" y="101"/>
                  </a:cubicBezTo>
                  <a:cubicBezTo>
                    <a:pt x="5138" y="34"/>
                    <a:pt x="4829" y="1"/>
                    <a:pt x="4521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142425" y="1877400"/>
              <a:ext cx="259375" cy="211850"/>
            </a:xfrm>
            <a:custGeom>
              <a:rect b="b" l="l" r="r" t="t"/>
              <a:pathLst>
                <a:path extrusionOk="0" h="8474" w="10375">
                  <a:moveTo>
                    <a:pt x="4520" y="1"/>
                  </a:moveTo>
                  <a:cubicBezTo>
                    <a:pt x="4211" y="1"/>
                    <a:pt x="3903" y="26"/>
                    <a:pt x="3603" y="76"/>
                  </a:cubicBezTo>
                  <a:cubicBezTo>
                    <a:pt x="2936" y="176"/>
                    <a:pt x="2302" y="443"/>
                    <a:pt x="1768" y="810"/>
                  </a:cubicBezTo>
                  <a:cubicBezTo>
                    <a:pt x="1201" y="1210"/>
                    <a:pt x="734" y="1710"/>
                    <a:pt x="400" y="2311"/>
                  </a:cubicBezTo>
                  <a:cubicBezTo>
                    <a:pt x="134" y="2878"/>
                    <a:pt x="0" y="3512"/>
                    <a:pt x="33" y="4146"/>
                  </a:cubicBezTo>
                  <a:cubicBezTo>
                    <a:pt x="33" y="4713"/>
                    <a:pt x="134" y="5246"/>
                    <a:pt x="300" y="5780"/>
                  </a:cubicBezTo>
                  <a:cubicBezTo>
                    <a:pt x="467" y="6247"/>
                    <a:pt x="667" y="6681"/>
                    <a:pt x="967" y="7081"/>
                  </a:cubicBezTo>
                  <a:cubicBezTo>
                    <a:pt x="1234" y="7381"/>
                    <a:pt x="1535" y="7648"/>
                    <a:pt x="1868" y="7882"/>
                  </a:cubicBezTo>
                  <a:cubicBezTo>
                    <a:pt x="2102" y="8048"/>
                    <a:pt x="2368" y="8182"/>
                    <a:pt x="2635" y="8315"/>
                  </a:cubicBezTo>
                  <a:cubicBezTo>
                    <a:pt x="2835" y="8349"/>
                    <a:pt x="3002" y="8415"/>
                    <a:pt x="3202" y="8449"/>
                  </a:cubicBezTo>
                  <a:cubicBezTo>
                    <a:pt x="3252" y="8465"/>
                    <a:pt x="3294" y="8474"/>
                    <a:pt x="3323" y="8474"/>
                  </a:cubicBezTo>
                  <a:cubicBezTo>
                    <a:pt x="3352" y="8474"/>
                    <a:pt x="3369" y="8465"/>
                    <a:pt x="3369" y="8449"/>
                  </a:cubicBezTo>
                  <a:cubicBezTo>
                    <a:pt x="3403" y="8415"/>
                    <a:pt x="3336" y="8382"/>
                    <a:pt x="3202" y="8315"/>
                  </a:cubicBezTo>
                  <a:cubicBezTo>
                    <a:pt x="3102" y="8249"/>
                    <a:pt x="2936" y="8182"/>
                    <a:pt x="2735" y="8048"/>
                  </a:cubicBezTo>
                  <a:cubicBezTo>
                    <a:pt x="2502" y="7915"/>
                    <a:pt x="2268" y="7748"/>
                    <a:pt x="2068" y="7581"/>
                  </a:cubicBezTo>
                  <a:cubicBezTo>
                    <a:pt x="1801" y="7348"/>
                    <a:pt x="1535" y="7081"/>
                    <a:pt x="1334" y="6781"/>
                  </a:cubicBezTo>
                  <a:cubicBezTo>
                    <a:pt x="1101" y="6447"/>
                    <a:pt x="934" y="6047"/>
                    <a:pt x="801" y="5613"/>
                  </a:cubicBezTo>
                  <a:cubicBezTo>
                    <a:pt x="667" y="5146"/>
                    <a:pt x="601" y="4646"/>
                    <a:pt x="601" y="4146"/>
                  </a:cubicBezTo>
                  <a:cubicBezTo>
                    <a:pt x="567" y="3011"/>
                    <a:pt x="1134" y="1944"/>
                    <a:pt x="2102" y="1344"/>
                  </a:cubicBezTo>
                  <a:cubicBezTo>
                    <a:pt x="2569" y="1043"/>
                    <a:pt x="3136" y="810"/>
                    <a:pt x="3703" y="710"/>
                  </a:cubicBezTo>
                  <a:cubicBezTo>
                    <a:pt x="4013" y="652"/>
                    <a:pt x="4334" y="616"/>
                    <a:pt x="4654" y="616"/>
                  </a:cubicBezTo>
                  <a:cubicBezTo>
                    <a:pt x="4884" y="616"/>
                    <a:pt x="5114" y="635"/>
                    <a:pt x="5337" y="676"/>
                  </a:cubicBezTo>
                  <a:cubicBezTo>
                    <a:pt x="6305" y="810"/>
                    <a:pt x="7205" y="1110"/>
                    <a:pt x="8039" y="1577"/>
                  </a:cubicBezTo>
                  <a:cubicBezTo>
                    <a:pt x="8606" y="1911"/>
                    <a:pt x="9173" y="2278"/>
                    <a:pt x="9707" y="2645"/>
                  </a:cubicBezTo>
                  <a:cubicBezTo>
                    <a:pt x="10074" y="2911"/>
                    <a:pt x="10307" y="3045"/>
                    <a:pt x="10341" y="3045"/>
                  </a:cubicBezTo>
                  <a:cubicBezTo>
                    <a:pt x="10374" y="3011"/>
                    <a:pt x="10207" y="2778"/>
                    <a:pt x="9874" y="2444"/>
                  </a:cubicBezTo>
                  <a:cubicBezTo>
                    <a:pt x="9373" y="1977"/>
                    <a:pt x="8840" y="1577"/>
                    <a:pt x="8273" y="1210"/>
                  </a:cubicBezTo>
                  <a:cubicBezTo>
                    <a:pt x="7405" y="643"/>
                    <a:pt x="6438" y="243"/>
                    <a:pt x="5437" y="76"/>
                  </a:cubicBezTo>
                  <a:cubicBezTo>
                    <a:pt x="5137" y="26"/>
                    <a:pt x="4829" y="1"/>
                    <a:pt x="4520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100725" y="2203475"/>
              <a:ext cx="259375" cy="211225"/>
            </a:xfrm>
            <a:custGeom>
              <a:rect b="b" l="l" r="r" t="t"/>
              <a:pathLst>
                <a:path extrusionOk="0" h="8449" w="10375">
                  <a:moveTo>
                    <a:pt x="4537" y="1"/>
                  </a:moveTo>
                  <a:cubicBezTo>
                    <a:pt x="4228" y="1"/>
                    <a:pt x="3920" y="26"/>
                    <a:pt x="3603" y="76"/>
                  </a:cubicBezTo>
                  <a:cubicBezTo>
                    <a:pt x="2936" y="176"/>
                    <a:pt x="2302" y="443"/>
                    <a:pt x="1768" y="810"/>
                  </a:cubicBezTo>
                  <a:cubicBezTo>
                    <a:pt x="1201" y="1176"/>
                    <a:pt x="734" y="1710"/>
                    <a:pt x="401" y="2311"/>
                  </a:cubicBezTo>
                  <a:cubicBezTo>
                    <a:pt x="134" y="2878"/>
                    <a:pt x="0" y="3511"/>
                    <a:pt x="34" y="4145"/>
                  </a:cubicBezTo>
                  <a:cubicBezTo>
                    <a:pt x="34" y="4712"/>
                    <a:pt x="134" y="5246"/>
                    <a:pt x="300" y="5780"/>
                  </a:cubicBezTo>
                  <a:cubicBezTo>
                    <a:pt x="467" y="6247"/>
                    <a:pt x="701" y="6680"/>
                    <a:pt x="1001" y="7081"/>
                  </a:cubicBezTo>
                  <a:cubicBezTo>
                    <a:pt x="1234" y="7381"/>
                    <a:pt x="1535" y="7648"/>
                    <a:pt x="1868" y="7881"/>
                  </a:cubicBezTo>
                  <a:cubicBezTo>
                    <a:pt x="2102" y="8048"/>
                    <a:pt x="2369" y="8181"/>
                    <a:pt x="2669" y="8282"/>
                  </a:cubicBezTo>
                  <a:cubicBezTo>
                    <a:pt x="2836" y="8348"/>
                    <a:pt x="3002" y="8415"/>
                    <a:pt x="3203" y="8448"/>
                  </a:cubicBezTo>
                  <a:lnTo>
                    <a:pt x="3403" y="8448"/>
                  </a:lnTo>
                  <a:cubicBezTo>
                    <a:pt x="3403" y="8415"/>
                    <a:pt x="3336" y="8348"/>
                    <a:pt x="3236" y="8282"/>
                  </a:cubicBezTo>
                  <a:cubicBezTo>
                    <a:pt x="3136" y="8215"/>
                    <a:pt x="2969" y="8148"/>
                    <a:pt x="2769" y="8048"/>
                  </a:cubicBezTo>
                  <a:cubicBezTo>
                    <a:pt x="2502" y="7915"/>
                    <a:pt x="2302" y="7748"/>
                    <a:pt x="2068" y="7581"/>
                  </a:cubicBezTo>
                  <a:cubicBezTo>
                    <a:pt x="1802" y="7348"/>
                    <a:pt x="1568" y="7081"/>
                    <a:pt x="1368" y="6780"/>
                  </a:cubicBezTo>
                  <a:cubicBezTo>
                    <a:pt x="1101" y="6414"/>
                    <a:pt x="934" y="6013"/>
                    <a:pt x="801" y="5613"/>
                  </a:cubicBezTo>
                  <a:cubicBezTo>
                    <a:pt x="667" y="5113"/>
                    <a:pt x="634" y="4646"/>
                    <a:pt x="634" y="4145"/>
                  </a:cubicBezTo>
                  <a:cubicBezTo>
                    <a:pt x="634" y="3612"/>
                    <a:pt x="734" y="3078"/>
                    <a:pt x="968" y="2577"/>
                  </a:cubicBezTo>
                  <a:cubicBezTo>
                    <a:pt x="1234" y="2077"/>
                    <a:pt x="1635" y="1643"/>
                    <a:pt x="2135" y="1343"/>
                  </a:cubicBezTo>
                  <a:cubicBezTo>
                    <a:pt x="2602" y="1010"/>
                    <a:pt x="3136" y="776"/>
                    <a:pt x="3736" y="676"/>
                  </a:cubicBezTo>
                  <a:cubicBezTo>
                    <a:pt x="4030" y="621"/>
                    <a:pt x="4324" y="596"/>
                    <a:pt x="4623" y="596"/>
                  </a:cubicBezTo>
                  <a:cubicBezTo>
                    <a:pt x="4868" y="596"/>
                    <a:pt x="5116" y="613"/>
                    <a:pt x="5371" y="643"/>
                  </a:cubicBezTo>
                  <a:cubicBezTo>
                    <a:pt x="6305" y="776"/>
                    <a:pt x="7205" y="1110"/>
                    <a:pt x="8039" y="1577"/>
                  </a:cubicBezTo>
                  <a:cubicBezTo>
                    <a:pt x="8606" y="1910"/>
                    <a:pt x="9173" y="2244"/>
                    <a:pt x="9707" y="2644"/>
                  </a:cubicBezTo>
                  <a:cubicBezTo>
                    <a:pt x="10067" y="2884"/>
                    <a:pt x="10265" y="3016"/>
                    <a:pt x="10326" y="3016"/>
                  </a:cubicBezTo>
                  <a:cubicBezTo>
                    <a:pt x="10333" y="3016"/>
                    <a:pt x="10338" y="3014"/>
                    <a:pt x="10341" y="3011"/>
                  </a:cubicBezTo>
                  <a:cubicBezTo>
                    <a:pt x="10374" y="2978"/>
                    <a:pt x="10208" y="2778"/>
                    <a:pt x="9874" y="2444"/>
                  </a:cubicBezTo>
                  <a:cubicBezTo>
                    <a:pt x="9374" y="1977"/>
                    <a:pt x="8840" y="1543"/>
                    <a:pt x="8273" y="1176"/>
                  </a:cubicBezTo>
                  <a:cubicBezTo>
                    <a:pt x="7439" y="609"/>
                    <a:pt x="6472" y="242"/>
                    <a:pt x="5471" y="76"/>
                  </a:cubicBezTo>
                  <a:cubicBezTo>
                    <a:pt x="5154" y="26"/>
                    <a:pt x="4845" y="1"/>
                    <a:pt x="4537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059850" y="2529550"/>
              <a:ext cx="259375" cy="211000"/>
            </a:xfrm>
            <a:custGeom>
              <a:rect b="b" l="l" r="r" t="t"/>
              <a:pathLst>
                <a:path extrusionOk="0" h="8440" w="10375">
                  <a:moveTo>
                    <a:pt x="4521" y="0"/>
                  </a:moveTo>
                  <a:cubicBezTo>
                    <a:pt x="4212" y="0"/>
                    <a:pt x="3904" y="25"/>
                    <a:pt x="3603" y="75"/>
                  </a:cubicBezTo>
                  <a:cubicBezTo>
                    <a:pt x="2936" y="175"/>
                    <a:pt x="2302" y="409"/>
                    <a:pt x="1735" y="809"/>
                  </a:cubicBezTo>
                  <a:cubicBezTo>
                    <a:pt x="1168" y="1176"/>
                    <a:pt x="701" y="1676"/>
                    <a:pt x="401" y="2277"/>
                  </a:cubicBezTo>
                  <a:cubicBezTo>
                    <a:pt x="134" y="2877"/>
                    <a:pt x="1" y="3478"/>
                    <a:pt x="1" y="4145"/>
                  </a:cubicBezTo>
                  <a:cubicBezTo>
                    <a:pt x="1" y="4679"/>
                    <a:pt x="101" y="5246"/>
                    <a:pt x="301" y="5779"/>
                  </a:cubicBezTo>
                  <a:cubicBezTo>
                    <a:pt x="434" y="6213"/>
                    <a:pt x="668" y="6647"/>
                    <a:pt x="968" y="7047"/>
                  </a:cubicBezTo>
                  <a:cubicBezTo>
                    <a:pt x="1202" y="7347"/>
                    <a:pt x="1502" y="7647"/>
                    <a:pt x="1835" y="7848"/>
                  </a:cubicBezTo>
                  <a:cubicBezTo>
                    <a:pt x="2102" y="8014"/>
                    <a:pt x="2369" y="8181"/>
                    <a:pt x="2636" y="8281"/>
                  </a:cubicBezTo>
                  <a:cubicBezTo>
                    <a:pt x="2803" y="8348"/>
                    <a:pt x="3003" y="8381"/>
                    <a:pt x="3170" y="8415"/>
                  </a:cubicBezTo>
                  <a:cubicBezTo>
                    <a:pt x="3236" y="8431"/>
                    <a:pt x="3286" y="8440"/>
                    <a:pt x="3320" y="8440"/>
                  </a:cubicBezTo>
                  <a:cubicBezTo>
                    <a:pt x="3353" y="8440"/>
                    <a:pt x="3370" y="8431"/>
                    <a:pt x="3370" y="8415"/>
                  </a:cubicBezTo>
                  <a:cubicBezTo>
                    <a:pt x="3370" y="8415"/>
                    <a:pt x="3336" y="8381"/>
                    <a:pt x="3203" y="8315"/>
                  </a:cubicBezTo>
                  <a:cubicBezTo>
                    <a:pt x="3103" y="8248"/>
                    <a:pt x="2936" y="8181"/>
                    <a:pt x="2736" y="8048"/>
                  </a:cubicBezTo>
                  <a:cubicBezTo>
                    <a:pt x="2503" y="7914"/>
                    <a:pt x="2269" y="7747"/>
                    <a:pt x="2069" y="7581"/>
                  </a:cubicBezTo>
                  <a:cubicBezTo>
                    <a:pt x="1802" y="7347"/>
                    <a:pt x="1535" y="7080"/>
                    <a:pt x="1335" y="6780"/>
                  </a:cubicBezTo>
                  <a:cubicBezTo>
                    <a:pt x="1102" y="6413"/>
                    <a:pt x="935" y="6046"/>
                    <a:pt x="801" y="5613"/>
                  </a:cubicBezTo>
                  <a:cubicBezTo>
                    <a:pt x="668" y="5146"/>
                    <a:pt x="601" y="4645"/>
                    <a:pt x="601" y="4145"/>
                  </a:cubicBezTo>
                  <a:cubicBezTo>
                    <a:pt x="568" y="3011"/>
                    <a:pt x="1135" y="1943"/>
                    <a:pt x="2102" y="1343"/>
                  </a:cubicBezTo>
                  <a:cubicBezTo>
                    <a:pt x="2603" y="1009"/>
                    <a:pt x="3136" y="809"/>
                    <a:pt x="3703" y="709"/>
                  </a:cubicBezTo>
                  <a:cubicBezTo>
                    <a:pt x="4014" y="651"/>
                    <a:pt x="4335" y="615"/>
                    <a:pt x="4655" y="615"/>
                  </a:cubicBezTo>
                  <a:cubicBezTo>
                    <a:pt x="4885" y="615"/>
                    <a:pt x="5114" y="634"/>
                    <a:pt x="5338" y="676"/>
                  </a:cubicBezTo>
                  <a:cubicBezTo>
                    <a:pt x="6305" y="809"/>
                    <a:pt x="7206" y="1109"/>
                    <a:pt x="8040" y="1576"/>
                  </a:cubicBezTo>
                  <a:cubicBezTo>
                    <a:pt x="8607" y="1910"/>
                    <a:pt x="9174" y="2277"/>
                    <a:pt x="9708" y="2644"/>
                  </a:cubicBezTo>
                  <a:cubicBezTo>
                    <a:pt x="10038" y="2884"/>
                    <a:pt x="10260" y="3016"/>
                    <a:pt x="10325" y="3016"/>
                  </a:cubicBezTo>
                  <a:cubicBezTo>
                    <a:pt x="10333" y="3016"/>
                    <a:pt x="10338" y="3014"/>
                    <a:pt x="10341" y="3011"/>
                  </a:cubicBezTo>
                  <a:cubicBezTo>
                    <a:pt x="10375" y="2977"/>
                    <a:pt x="10208" y="2777"/>
                    <a:pt x="9874" y="2444"/>
                  </a:cubicBezTo>
                  <a:cubicBezTo>
                    <a:pt x="9374" y="1977"/>
                    <a:pt x="8840" y="1576"/>
                    <a:pt x="8273" y="1209"/>
                  </a:cubicBezTo>
                  <a:cubicBezTo>
                    <a:pt x="7406" y="642"/>
                    <a:pt x="6439" y="242"/>
                    <a:pt x="5438" y="75"/>
                  </a:cubicBezTo>
                  <a:cubicBezTo>
                    <a:pt x="5138" y="25"/>
                    <a:pt x="4829" y="0"/>
                    <a:pt x="4521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018150" y="2854775"/>
              <a:ext cx="259375" cy="211850"/>
            </a:xfrm>
            <a:custGeom>
              <a:rect b="b" l="l" r="r" t="t"/>
              <a:pathLst>
                <a:path extrusionOk="0" h="8474" w="10375">
                  <a:moveTo>
                    <a:pt x="4521" y="1"/>
                  </a:moveTo>
                  <a:cubicBezTo>
                    <a:pt x="4212" y="1"/>
                    <a:pt x="3904" y="26"/>
                    <a:pt x="3603" y="76"/>
                  </a:cubicBezTo>
                  <a:cubicBezTo>
                    <a:pt x="2936" y="209"/>
                    <a:pt x="2303" y="443"/>
                    <a:pt x="1735" y="810"/>
                  </a:cubicBezTo>
                  <a:cubicBezTo>
                    <a:pt x="1168" y="1210"/>
                    <a:pt x="701" y="1710"/>
                    <a:pt x="401" y="2311"/>
                  </a:cubicBezTo>
                  <a:cubicBezTo>
                    <a:pt x="134" y="2878"/>
                    <a:pt x="1" y="3511"/>
                    <a:pt x="34" y="4145"/>
                  </a:cubicBezTo>
                  <a:cubicBezTo>
                    <a:pt x="34" y="4712"/>
                    <a:pt x="134" y="5279"/>
                    <a:pt x="301" y="5813"/>
                  </a:cubicBezTo>
                  <a:cubicBezTo>
                    <a:pt x="435" y="6247"/>
                    <a:pt x="668" y="6680"/>
                    <a:pt x="968" y="7081"/>
                  </a:cubicBezTo>
                  <a:cubicBezTo>
                    <a:pt x="1235" y="7381"/>
                    <a:pt x="1535" y="7681"/>
                    <a:pt x="1869" y="7881"/>
                  </a:cubicBezTo>
                  <a:cubicBezTo>
                    <a:pt x="2102" y="8048"/>
                    <a:pt x="2369" y="8215"/>
                    <a:pt x="2636" y="8315"/>
                  </a:cubicBezTo>
                  <a:cubicBezTo>
                    <a:pt x="2803" y="8382"/>
                    <a:pt x="3003" y="8415"/>
                    <a:pt x="3170" y="8448"/>
                  </a:cubicBezTo>
                  <a:cubicBezTo>
                    <a:pt x="3237" y="8465"/>
                    <a:pt x="3287" y="8473"/>
                    <a:pt x="3320" y="8473"/>
                  </a:cubicBezTo>
                  <a:cubicBezTo>
                    <a:pt x="3353" y="8473"/>
                    <a:pt x="3370" y="8465"/>
                    <a:pt x="3370" y="8448"/>
                  </a:cubicBezTo>
                  <a:cubicBezTo>
                    <a:pt x="3403" y="8448"/>
                    <a:pt x="3337" y="8415"/>
                    <a:pt x="3237" y="8348"/>
                  </a:cubicBezTo>
                  <a:cubicBezTo>
                    <a:pt x="3136" y="8248"/>
                    <a:pt x="2970" y="8181"/>
                    <a:pt x="2770" y="8081"/>
                  </a:cubicBezTo>
                  <a:cubicBezTo>
                    <a:pt x="2503" y="7948"/>
                    <a:pt x="2269" y="7781"/>
                    <a:pt x="2069" y="7581"/>
                  </a:cubicBezTo>
                  <a:cubicBezTo>
                    <a:pt x="1769" y="7348"/>
                    <a:pt x="1535" y="7081"/>
                    <a:pt x="1335" y="6814"/>
                  </a:cubicBezTo>
                  <a:cubicBezTo>
                    <a:pt x="1102" y="6447"/>
                    <a:pt x="902" y="6047"/>
                    <a:pt x="801" y="5613"/>
                  </a:cubicBezTo>
                  <a:cubicBezTo>
                    <a:pt x="668" y="5146"/>
                    <a:pt x="601" y="4646"/>
                    <a:pt x="601" y="4145"/>
                  </a:cubicBezTo>
                  <a:cubicBezTo>
                    <a:pt x="601" y="3612"/>
                    <a:pt x="735" y="3078"/>
                    <a:pt x="935" y="2611"/>
                  </a:cubicBezTo>
                  <a:cubicBezTo>
                    <a:pt x="1235" y="2110"/>
                    <a:pt x="1635" y="1677"/>
                    <a:pt x="2102" y="1343"/>
                  </a:cubicBezTo>
                  <a:cubicBezTo>
                    <a:pt x="2569" y="1010"/>
                    <a:pt x="3136" y="810"/>
                    <a:pt x="3704" y="709"/>
                  </a:cubicBezTo>
                  <a:cubicBezTo>
                    <a:pt x="3997" y="654"/>
                    <a:pt x="4301" y="630"/>
                    <a:pt x="4604" y="630"/>
                  </a:cubicBezTo>
                  <a:cubicBezTo>
                    <a:pt x="4851" y="630"/>
                    <a:pt x="5098" y="646"/>
                    <a:pt x="5338" y="676"/>
                  </a:cubicBezTo>
                  <a:cubicBezTo>
                    <a:pt x="6272" y="810"/>
                    <a:pt x="7206" y="1110"/>
                    <a:pt x="8007" y="1577"/>
                  </a:cubicBezTo>
                  <a:cubicBezTo>
                    <a:pt x="8607" y="1910"/>
                    <a:pt x="9141" y="2277"/>
                    <a:pt x="9674" y="2644"/>
                  </a:cubicBezTo>
                  <a:cubicBezTo>
                    <a:pt x="10041" y="2888"/>
                    <a:pt x="10267" y="3049"/>
                    <a:pt x="10329" y="3049"/>
                  </a:cubicBezTo>
                  <a:cubicBezTo>
                    <a:pt x="10334" y="3049"/>
                    <a:pt x="10339" y="3047"/>
                    <a:pt x="10342" y="3044"/>
                  </a:cubicBezTo>
                  <a:cubicBezTo>
                    <a:pt x="10375" y="3011"/>
                    <a:pt x="10208" y="2778"/>
                    <a:pt x="9841" y="2444"/>
                  </a:cubicBezTo>
                  <a:cubicBezTo>
                    <a:pt x="9374" y="1977"/>
                    <a:pt x="8841" y="1577"/>
                    <a:pt x="8273" y="1210"/>
                  </a:cubicBezTo>
                  <a:cubicBezTo>
                    <a:pt x="7406" y="643"/>
                    <a:pt x="6439" y="276"/>
                    <a:pt x="5438" y="76"/>
                  </a:cubicBezTo>
                  <a:cubicBezTo>
                    <a:pt x="5138" y="26"/>
                    <a:pt x="4829" y="1"/>
                    <a:pt x="4521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2976475" y="3180850"/>
              <a:ext cx="259375" cy="211825"/>
            </a:xfrm>
            <a:custGeom>
              <a:rect b="b" l="l" r="r" t="t"/>
              <a:pathLst>
                <a:path extrusionOk="0" h="8473" w="10375">
                  <a:moveTo>
                    <a:pt x="4532" y="0"/>
                  </a:moveTo>
                  <a:cubicBezTo>
                    <a:pt x="4228" y="0"/>
                    <a:pt x="3919" y="25"/>
                    <a:pt x="3603" y="75"/>
                  </a:cubicBezTo>
                  <a:cubicBezTo>
                    <a:pt x="2935" y="209"/>
                    <a:pt x="2302" y="442"/>
                    <a:pt x="1768" y="843"/>
                  </a:cubicBezTo>
                  <a:cubicBezTo>
                    <a:pt x="1201" y="1209"/>
                    <a:pt x="734" y="1710"/>
                    <a:pt x="400" y="2310"/>
                  </a:cubicBezTo>
                  <a:cubicBezTo>
                    <a:pt x="133" y="2911"/>
                    <a:pt x="0" y="3511"/>
                    <a:pt x="33" y="4178"/>
                  </a:cubicBezTo>
                  <a:cubicBezTo>
                    <a:pt x="33" y="4712"/>
                    <a:pt x="133" y="5279"/>
                    <a:pt x="300" y="5813"/>
                  </a:cubicBezTo>
                  <a:cubicBezTo>
                    <a:pt x="467" y="6280"/>
                    <a:pt x="701" y="6680"/>
                    <a:pt x="1001" y="7080"/>
                  </a:cubicBezTo>
                  <a:cubicBezTo>
                    <a:pt x="1234" y="7381"/>
                    <a:pt x="1534" y="7681"/>
                    <a:pt x="1868" y="7881"/>
                  </a:cubicBezTo>
                  <a:cubicBezTo>
                    <a:pt x="2102" y="8048"/>
                    <a:pt x="2368" y="8214"/>
                    <a:pt x="2669" y="8315"/>
                  </a:cubicBezTo>
                  <a:cubicBezTo>
                    <a:pt x="2835" y="8381"/>
                    <a:pt x="3002" y="8415"/>
                    <a:pt x="3202" y="8448"/>
                  </a:cubicBezTo>
                  <a:cubicBezTo>
                    <a:pt x="3252" y="8465"/>
                    <a:pt x="3302" y="8473"/>
                    <a:pt x="3340" y="8473"/>
                  </a:cubicBezTo>
                  <a:cubicBezTo>
                    <a:pt x="3377" y="8473"/>
                    <a:pt x="3402" y="8465"/>
                    <a:pt x="3402" y="8448"/>
                  </a:cubicBezTo>
                  <a:cubicBezTo>
                    <a:pt x="3402" y="8448"/>
                    <a:pt x="3336" y="8381"/>
                    <a:pt x="3236" y="8315"/>
                  </a:cubicBezTo>
                  <a:cubicBezTo>
                    <a:pt x="3102" y="8248"/>
                    <a:pt x="2935" y="8181"/>
                    <a:pt x="2735" y="8048"/>
                  </a:cubicBezTo>
                  <a:cubicBezTo>
                    <a:pt x="2502" y="7914"/>
                    <a:pt x="2302" y="7781"/>
                    <a:pt x="2068" y="7581"/>
                  </a:cubicBezTo>
                  <a:cubicBezTo>
                    <a:pt x="1801" y="7347"/>
                    <a:pt x="1568" y="7080"/>
                    <a:pt x="1334" y="6813"/>
                  </a:cubicBezTo>
                  <a:cubicBezTo>
                    <a:pt x="1101" y="6447"/>
                    <a:pt x="934" y="6046"/>
                    <a:pt x="801" y="5613"/>
                  </a:cubicBezTo>
                  <a:cubicBezTo>
                    <a:pt x="667" y="5146"/>
                    <a:pt x="600" y="4645"/>
                    <a:pt x="634" y="4145"/>
                  </a:cubicBezTo>
                  <a:cubicBezTo>
                    <a:pt x="634" y="3611"/>
                    <a:pt x="734" y="3077"/>
                    <a:pt x="967" y="2610"/>
                  </a:cubicBezTo>
                  <a:cubicBezTo>
                    <a:pt x="1234" y="2110"/>
                    <a:pt x="1635" y="1676"/>
                    <a:pt x="2102" y="1376"/>
                  </a:cubicBezTo>
                  <a:cubicBezTo>
                    <a:pt x="2602" y="1043"/>
                    <a:pt x="3136" y="809"/>
                    <a:pt x="3703" y="709"/>
                  </a:cubicBezTo>
                  <a:cubicBezTo>
                    <a:pt x="4015" y="654"/>
                    <a:pt x="4317" y="629"/>
                    <a:pt x="4614" y="629"/>
                  </a:cubicBezTo>
                  <a:cubicBezTo>
                    <a:pt x="4857" y="629"/>
                    <a:pt x="5097" y="646"/>
                    <a:pt x="5337" y="676"/>
                  </a:cubicBezTo>
                  <a:cubicBezTo>
                    <a:pt x="6305" y="809"/>
                    <a:pt x="7205" y="1143"/>
                    <a:pt x="8039" y="1610"/>
                  </a:cubicBezTo>
                  <a:cubicBezTo>
                    <a:pt x="8606" y="1910"/>
                    <a:pt x="9173" y="2277"/>
                    <a:pt x="9707" y="2644"/>
                  </a:cubicBezTo>
                  <a:cubicBezTo>
                    <a:pt x="10037" y="2914"/>
                    <a:pt x="10259" y="3049"/>
                    <a:pt x="10325" y="3049"/>
                  </a:cubicBezTo>
                  <a:cubicBezTo>
                    <a:pt x="10332" y="3049"/>
                    <a:pt x="10337" y="3047"/>
                    <a:pt x="10341" y="3044"/>
                  </a:cubicBezTo>
                  <a:cubicBezTo>
                    <a:pt x="10374" y="3011"/>
                    <a:pt x="10207" y="2811"/>
                    <a:pt x="9874" y="2477"/>
                  </a:cubicBezTo>
                  <a:cubicBezTo>
                    <a:pt x="9373" y="1977"/>
                    <a:pt x="8840" y="1576"/>
                    <a:pt x="8273" y="1209"/>
                  </a:cubicBezTo>
                  <a:cubicBezTo>
                    <a:pt x="7439" y="642"/>
                    <a:pt x="6471" y="275"/>
                    <a:pt x="5437" y="75"/>
                  </a:cubicBezTo>
                  <a:cubicBezTo>
                    <a:pt x="5137" y="25"/>
                    <a:pt x="4837" y="0"/>
                    <a:pt x="4532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2935600" y="3506900"/>
              <a:ext cx="258550" cy="211850"/>
            </a:xfrm>
            <a:custGeom>
              <a:rect b="b" l="l" r="r" t="t"/>
              <a:pathLst>
                <a:path extrusionOk="0" h="8474" w="10342">
                  <a:moveTo>
                    <a:pt x="4508" y="1"/>
                  </a:moveTo>
                  <a:cubicBezTo>
                    <a:pt x="4204" y="1"/>
                    <a:pt x="3903" y="26"/>
                    <a:pt x="3603" y="76"/>
                  </a:cubicBezTo>
                  <a:cubicBezTo>
                    <a:pt x="2936" y="176"/>
                    <a:pt x="2302" y="443"/>
                    <a:pt x="1735" y="810"/>
                  </a:cubicBezTo>
                  <a:cubicBezTo>
                    <a:pt x="1168" y="1210"/>
                    <a:pt x="701" y="1710"/>
                    <a:pt x="401" y="2311"/>
                  </a:cubicBezTo>
                  <a:cubicBezTo>
                    <a:pt x="101" y="2878"/>
                    <a:pt x="1" y="3512"/>
                    <a:pt x="1" y="4146"/>
                  </a:cubicBezTo>
                  <a:cubicBezTo>
                    <a:pt x="1" y="4713"/>
                    <a:pt x="101" y="5246"/>
                    <a:pt x="267" y="5780"/>
                  </a:cubicBezTo>
                  <a:cubicBezTo>
                    <a:pt x="434" y="6247"/>
                    <a:pt x="668" y="6681"/>
                    <a:pt x="968" y="7081"/>
                  </a:cubicBezTo>
                  <a:cubicBezTo>
                    <a:pt x="1201" y="7381"/>
                    <a:pt x="1502" y="7648"/>
                    <a:pt x="1835" y="7882"/>
                  </a:cubicBezTo>
                  <a:cubicBezTo>
                    <a:pt x="2102" y="8048"/>
                    <a:pt x="2336" y="8182"/>
                    <a:pt x="2636" y="8282"/>
                  </a:cubicBezTo>
                  <a:cubicBezTo>
                    <a:pt x="2803" y="8349"/>
                    <a:pt x="2969" y="8415"/>
                    <a:pt x="3169" y="8449"/>
                  </a:cubicBezTo>
                  <a:cubicBezTo>
                    <a:pt x="3236" y="8465"/>
                    <a:pt x="3286" y="8474"/>
                    <a:pt x="3320" y="8474"/>
                  </a:cubicBezTo>
                  <a:cubicBezTo>
                    <a:pt x="3353" y="8474"/>
                    <a:pt x="3370" y="8465"/>
                    <a:pt x="3370" y="8449"/>
                  </a:cubicBezTo>
                  <a:cubicBezTo>
                    <a:pt x="3370" y="8415"/>
                    <a:pt x="3303" y="8349"/>
                    <a:pt x="3203" y="8282"/>
                  </a:cubicBezTo>
                  <a:cubicBezTo>
                    <a:pt x="3103" y="8215"/>
                    <a:pt x="2936" y="8182"/>
                    <a:pt x="2736" y="8048"/>
                  </a:cubicBezTo>
                  <a:cubicBezTo>
                    <a:pt x="2502" y="7915"/>
                    <a:pt x="2269" y="7748"/>
                    <a:pt x="2035" y="7581"/>
                  </a:cubicBezTo>
                  <a:cubicBezTo>
                    <a:pt x="1768" y="7348"/>
                    <a:pt x="1535" y="7081"/>
                    <a:pt x="1335" y="6781"/>
                  </a:cubicBezTo>
                  <a:cubicBezTo>
                    <a:pt x="1068" y="6414"/>
                    <a:pt x="901" y="6047"/>
                    <a:pt x="801" y="5613"/>
                  </a:cubicBezTo>
                  <a:cubicBezTo>
                    <a:pt x="668" y="5146"/>
                    <a:pt x="601" y="4646"/>
                    <a:pt x="601" y="4146"/>
                  </a:cubicBezTo>
                  <a:cubicBezTo>
                    <a:pt x="601" y="3612"/>
                    <a:pt x="701" y="3078"/>
                    <a:pt x="935" y="2578"/>
                  </a:cubicBezTo>
                  <a:cubicBezTo>
                    <a:pt x="1201" y="2077"/>
                    <a:pt x="1602" y="1677"/>
                    <a:pt x="2102" y="1344"/>
                  </a:cubicBezTo>
                  <a:cubicBezTo>
                    <a:pt x="2569" y="1010"/>
                    <a:pt x="3103" y="810"/>
                    <a:pt x="3703" y="676"/>
                  </a:cubicBezTo>
                  <a:cubicBezTo>
                    <a:pt x="4033" y="635"/>
                    <a:pt x="4363" y="607"/>
                    <a:pt x="4701" y="607"/>
                  </a:cubicBezTo>
                  <a:cubicBezTo>
                    <a:pt x="4909" y="607"/>
                    <a:pt x="5121" y="618"/>
                    <a:pt x="5338" y="643"/>
                  </a:cubicBezTo>
                  <a:cubicBezTo>
                    <a:pt x="6272" y="810"/>
                    <a:pt x="7172" y="1110"/>
                    <a:pt x="8006" y="1577"/>
                  </a:cubicBezTo>
                  <a:cubicBezTo>
                    <a:pt x="8573" y="1911"/>
                    <a:pt x="9140" y="2278"/>
                    <a:pt x="9674" y="2644"/>
                  </a:cubicBezTo>
                  <a:cubicBezTo>
                    <a:pt x="10034" y="2884"/>
                    <a:pt x="10232" y="3016"/>
                    <a:pt x="10293" y="3016"/>
                  </a:cubicBezTo>
                  <a:cubicBezTo>
                    <a:pt x="10299" y="3016"/>
                    <a:pt x="10305" y="3015"/>
                    <a:pt x="10308" y="3011"/>
                  </a:cubicBezTo>
                  <a:cubicBezTo>
                    <a:pt x="10341" y="2978"/>
                    <a:pt x="10174" y="2778"/>
                    <a:pt x="9841" y="2444"/>
                  </a:cubicBezTo>
                  <a:cubicBezTo>
                    <a:pt x="9341" y="1977"/>
                    <a:pt x="8840" y="1577"/>
                    <a:pt x="8273" y="1210"/>
                  </a:cubicBezTo>
                  <a:cubicBezTo>
                    <a:pt x="7406" y="643"/>
                    <a:pt x="6438" y="243"/>
                    <a:pt x="5438" y="76"/>
                  </a:cubicBezTo>
                  <a:cubicBezTo>
                    <a:pt x="5121" y="26"/>
                    <a:pt x="4812" y="1"/>
                    <a:pt x="4508" y="1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3266675" y="900050"/>
              <a:ext cx="259375" cy="211000"/>
            </a:xfrm>
            <a:custGeom>
              <a:rect b="b" l="l" r="r" t="t"/>
              <a:pathLst>
                <a:path extrusionOk="0" h="8440" w="10375">
                  <a:moveTo>
                    <a:pt x="4520" y="0"/>
                  </a:moveTo>
                  <a:cubicBezTo>
                    <a:pt x="4212" y="0"/>
                    <a:pt x="3903" y="25"/>
                    <a:pt x="3603" y="75"/>
                  </a:cubicBezTo>
                  <a:cubicBezTo>
                    <a:pt x="2936" y="175"/>
                    <a:pt x="2302" y="442"/>
                    <a:pt x="1768" y="809"/>
                  </a:cubicBezTo>
                  <a:cubicBezTo>
                    <a:pt x="1201" y="1176"/>
                    <a:pt x="734" y="1710"/>
                    <a:pt x="401" y="2310"/>
                  </a:cubicBezTo>
                  <a:cubicBezTo>
                    <a:pt x="134" y="2877"/>
                    <a:pt x="0" y="3511"/>
                    <a:pt x="34" y="4145"/>
                  </a:cubicBezTo>
                  <a:cubicBezTo>
                    <a:pt x="34" y="4679"/>
                    <a:pt x="134" y="5246"/>
                    <a:pt x="301" y="5779"/>
                  </a:cubicBezTo>
                  <a:cubicBezTo>
                    <a:pt x="467" y="6246"/>
                    <a:pt x="701" y="6680"/>
                    <a:pt x="1001" y="7047"/>
                  </a:cubicBezTo>
                  <a:cubicBezTo>
                    <a:pt x="1235" y="7381"/>
                    <a:pt x="1535" y="7647"/>
                    <a:pt x="1868" y="7881"/>
                  </a:cubicBezTo>
                  <a:cubicBezTo>
                    <a:pt x="2102" y="8048"/>
                    <a:pt x="2369" y="8181"/>
                    <a:pt x="2669" y="8281"/>
                  </a:cubicBezTo>
                  <a:cubicBezTo>
                    <a:pt x="2836" y="8348"/>
                    <a:pt x="3002" y="8381"/>
                    <a:pt x="3203" y="8415"/>
                  </a:cubicBezTo>
                  <a:cubicBezTo>
                    <a:pt x="3253" y="8431"/>
                    <a:pt x="3303" y="8440"/>
                    <a:pt x="3340" y="8440"/>
                  </a:cubicBezTo>
                  <a:cubicBezTo>
                    <a:pt x="3378" y="8440"/>
                    <a:pt x="3403" y="8431"/>
                    <a:pt x="3403" y="8415"/>
                  </a:cubicBezTo>
                  <a:cubicBezTo>
                    <a:pt x="3403" y="8415"/>
                    <a:pt x="3336" y="8348"/>
                    <a:pt x="3236" y="8281"/>
                  </a:cubicBezTo>
                  <a:cubicBezTo>
                    <a:pt x="3103" y="8215"/>
                    <a:pt x="2936" y="8148"/>
                    <a:pt x="2769" y="8048"/>
                  </a:cubicBezTo>
                  <a:cubicBezTo>
                    <a:pt x="2502" y="7914"/>
                    <a:pt x="2269" y="7748"/>
                    <a:pt x="2068" y="7581"/>
                  </a:cubicBezTo>
                  <a:cubicBezTo>
                    <a:pt x="1802" y="7347"/>
                    <a:pt x="1568" y="7080"/>
                    <a:pt x="1335" y="6780"/>
                  </a:cubicBezTo>
                  <a:cubicBezTo>
                    <a:pt x="1101" y="6413"/>
                    <a:pt x="934" y="6013"/>
                    <a:pt x="801" y="5613"/>
                  </a:cubicBezTo>
                  <a:cubicBezTo>
                    <a:pt x="667" y="5112"/>
                    <a:pt x="601" y="4645"/>
                    <a:pt x="634" y="4145"/>
                  </a:cubicBezTo>
                  <a:cubicBezTo>
                    <a:pt x="601" y="3611"/>
                    <a:pt x="734" y="3077"/>
                    <a:pt x="968" y="2577"/>
                  </a:cubicBezTo>
                  <a:cubicBezTo>
                    <a:pt x="1235" y="2077"/>
                    <a:pt x="1635" y="1643"/>
                    <a:pt x="2102" y="1343"/>
                  </a:cubicBezTo>
                  <a:cubicBezTo>
                    <a:pt x="2602" y="1009"/>
                    <a:pt x="3136" y="776"/>
                    <a:pt x="3703" y="676"/>
                  </a:cubicBezTo>
                  <a:cubicBezTo>
                    <a:pt x="3997" y="621"/>
                    <a:pt x="4301" y="596"/>
                    <a:pt x="4604" y="596"/>
                  </a:cubicBezTo>
                  <a:cubicBezTo>
                    <a:pt x="4851" y="596"/>
                    <a:pt x="5098" y="612"/>
                    <a:pt x="5337" y="642"/>
                  </a:cubicBezTo>
                  <a:cubicBezTo>
                    <a:pt x="6305" y="776"/>
                    <a:pt x="7205" y="1109"/>
                    <a:pt x="8039" y="1576"/>
                  </a:cubicBezTo>
                  <a:cubicBezTo>
                    <a:pt x="8606" y="1910"/>
                    <a:pt x="9174" y="2244"/>
                    <a:pt x="9707" y="2644"/>
                  </a:cubicBezTo>
                  <a:cubicBezTo>
                    <a:pt x="10037" y="2884"/>
                    <a:pt x="10259" y="3016"/>
                    <a:pt x="10325" y="3016"/>
                  </a:cubicBezTo>
                  <a:cubicBezTo>
                    <a:pt x="10332" y="3016"/>
                    <a:pt x="10338" y="3014"/>
                    <a:pt x="10341" y="3011"/>
                  </a:cubicBezTo>
                  <a:cubicBezTo>
                    <a:pt x="10374" y="2977"/>
                    <a:pt x="10208" y="2777"/>
                    <a:pt x="9874" y="2444"/>
                  </a:cubicBezTo>
                  <a:cubicBezTo>
                    <a:pt x="9374" y="1977"/>
                    <a:pt x="8840" y="1543"/>
                    <a:pt x="8273" y="1176"/>
                  </a:cubicBezTo>
                  <a:cubicBezTo>
                    <a:pt x="7406" y="609"/>
                    <a:pt x="6472" y="242"/>
                    <a:pt x="5438" y="75"/>
                  </a:cubicBezTo>
                  <a:cubicBezTo>
                    <a:pt x="5137" y="25"/>
                    <a:pt x="4829" y="0"/>
                    <a:pt x="45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3224975" y="1226100"/>
              <a:ext cx="259375" cy="211225"/>
            </a:xfrm>
            <a:custGeom>
              <a:rect b="b" l="l" r="r" t="t"/>
              <a:pathLst>
                <a:path extrusionOk="0" h="8449" w="10375">
                  <a:moveTo>
                    <a:pt x="4541" y="1"/>
                  </a:moveTo>
                  <a:cubicBezTo>
                    <a:pt x="4237" y="1"/>
                    <a:pt x="3937" y="26"/>
                    <a:pt x="3636" y="76"/>
                  </a:cubicBezTo>
                  <a:cubicBezTo>
                    <a:pt x="2969" y="176"/>
                    <a:pt x="2335" y="443"/>
                    <a:pt x="1768" y="810"/>
                  </a:cubicBezTo>
                  <a:cubicBezTo>
                    <a:pt x="1201" y="1177"/>
                    <a:pt x="734" y="1711"/>
                    <a:pt x="401" y="2311"/>
                  </a:cubicBezTo>
                  <a:cubicBezTo>
                    <a:pt x="134" y="2878"/>
                    <a:pt x="0" y="3512"/>
                    <a:pt x="34" y="4146"/>
                  </a:cubicBezTo>
                  <a:cubicBezTo>
                    <a:pt x="34" y="4679"/>
                    <a:pt x="134" y="5246"/>
                    <a:pt x="301" y="5780"/>
                  </a:cubicBezTo>
                  <a:cubicBezTo>
                    <a:pt x="467" y="6247"/>
                    <a:pt x="701" y="6681"/>
                    <a:pt x="1001" y="7048"/>
                  </a:cubicBezTo>
                  <a:cubicBezTo>
                    <a:pt x="1235" y="7381"/>
                    <a:pt x="1535" y="7648"/>
                    <a:pt x="1868" y="7882"/>
                  </a:cubicBezTo>
                  <a:cubicBezTo>
                    <a:pt x="2102" y="8048"/>
                    <a:pt x="2369" y="8182"/>
                    <a:pt x="2669" y="8282"/>
                  </a:cubicBezTo>
                  <a:cubicBezTo>
                    <a:pt x="2836" y="8349"/>
                    <a:pt x="3003" y="8415"/>
                    <a:pt x="3203" y="8449"/>
                  </a:cubicBezTo>
                  <a:lnTo>
                    <a:pt x="3403" y="8449"/>
                  </a:lnTo>
                  <a:cubicBezTo>
                    <a:pt x="3403" y="8415"/>
                    <a:pt x="3336" y="8349"/>
                    <a:pt x="3236" y="8315"/>
                  </a:cubicBezTo>
                  <a:cubicBezTo>
                    <a:pt x="3136" y="8249"/>
                    <a:pt x="2969" y="8182"/>
                    <a:pt x="2769" y="8048"/>
                  </a:cubicBezTo>
                  <a:cubicBezTo>
                    <a:pt x="2536" y="7915"/>
                    <a:pt x="2302" y="7748"/>
                    <a:pt x="2102" y="7581"/>
                  </a:cubicBezTo>
                  <a:cubicBezTo>
                    <a:pt x="1802" y="7348"/>
                    <a:pt x="1568" y="7081"/>
                    <a:pt x="1368" y="6781"/>
                  </a:cubicBezTo>
                  <a:cubicBezTo>
                    <a:pt x="1135" y="6414"/>
                    <a:pt x="934" y="6047"/>
                    <a:pt x="834" y="5613"/>
                  </a:cubicBezTo>
                  <a:cubicBezTo>
                    <a:pt x="701" y="5146"/>
                    <a:pt x="634" y="4646"/>
                    <a:pt x="634" y="4146"/>
                  </a:cubicBezTo>
                  <a:cubicBezTo>
                    <a:pt x="634" y="3612"/>
                    <a:pt x="734" y="3078"/>
                    <a:pt x="968" y="2611"/>
                  </a:cubicBezTo>
                  <a:cubicBezTo>
                    <a:pt x="1268" y="2077"/>
                    <a:pt x="1668" y="1677"/>
                    <a:pt x="2135" y="1344"/>
                  </a:cubicBezTo>
                  <a:cubicBezTo>
                    <a:pt x="2602" y="1010"/>
                    <a:pt x="3136" y="777"/>
                    <a:pt x="3703" y="676"/>
                  </a:cubicBezTo>
                  <a:cubicBezTo>
                    <a:pt x="4015" y="621"/>
                    <a:pt x="4317" y="597"/>
                    <a:pt x="4620" y="597"/>
                  </a:cubicBezTo>
                  <a:cubicBezTo>
                    <a:pt x="4868" y="597"/>
                    <a:pt x="5116" y="613"/>
                    <a:pt x="5371" y="643"/>
                  </a:cubicBezTo>
                  <a:cubicBezTo>
                    <a:pt x="6305" y="777"/>
                    <a:pt x="7206" y="1110"/>
                    <a:pt x="8040" y="1577"/>
                  </a:cubicBezTo>
                  <a:cubicBezTo>
                    <a:pt x="8607" y="1877"/>
                    <a:pt x="9174" y="2244"/>
                    <a:pt x="9707" y="2645"/>
                  </a:cubicBezTo>
                  <a:cubicBezTo>
                    <a:pt x="10067" y="2884"/>
                    <a:pt x="10265" y="3016"/>
                    <a:pt x="10326" y="3016"/>
                  </a:cubicBezTo>
                  <a:cubicBezTo>
                    <a:pt x="10333" y="3016"/>
                    <a:pt x="10338" y="3015"/>
                    <a:pt x="10341" y="3011"/>
                  </a:cubicBezTo>
                  <a:cubicBezTo>
                    <a:pt x="10375" y="2978"/>
                    <a:pt x="10208" y="2778"/>
                    <a:pt x="9874" y="2444"/>
                  </a:cubicBezTo>
                  <a:cubicBezTo>
                    <a:pt x="9374" y="1977"/>
                    <a:pt x="8840" y="1544"/>
                    <a:pt x="8273" y="1177"/>
                  </a:cubicBezTo>
                  <a:cubicBezTo>
                    <a:pt x="7439" y="610"/>
                    <a:pt x="6472" y="243"/>
                    <a:pt x="5471" y="76"/>
                  </a:cubicBezTo>
                  <a:cubicBezTo>
                    <a:pt x="5154" y="26"/>
                    <a:pt x="4846" y="1"/>
                    <a:pt x="4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3184100" y="1551550"/>
              <a:ext cx="258550" cy="211000"/>
            </a:xfrm>
            <a:custGeom>
              <a:rect b="b" l="l" r="r" t="t"/>
              <a:pathLst>
                <a:path extrusionOk="0" h="8440" w="10342">
                  <a:moveTo>
                    <a:pt x="4521" y="1"/>
                  </a:moveTo>
                  <a:cubicBezTo>
                    <a:pt x="4212" y="1"/>
                    <a:pt x="3904" y="34"/>
                    <a:pt x="3604" y="101"/>
                  </a:cubicBezTo>
                  <a:cubicBezTo>
                    <a:pt x="2936" y="201"/>
                    <a:pt x="2303" y="434"/>
                    <a:pt x="1736" y="835"/>
                  </a:cubicBezTo>
                  <a:cubicBezTo>
                    <a:pt x="1168" y="1201"/>
                    <a:pt x="701" y="1702"/>
                    <a:pt x="401" y="2336"/>
                  </a:cubicBezTo>
                  <a:cubicBezTo>
                    <a:pt x="134" y="2903"/>
                    <a:pt x="1" y="3536"/>
                    <a:pt x="34" y="4170"/>
                  </a:cubicBezTo>
                  <a:cubicBezTo>
                    <a:pt x="34" y="4704"/>
                    <a:pt x="101" y="5271"/>
                    <a:pt x="301" y="5805"/>
                  </a:cubicBezTo>
                  <a:cubicBezTo>
                    <a:pt x="435" y="6272"/>
                    <a:pt x="668" y="6705"/>
                    <a:pt x="968" y="7072"/>
                  </a:cubicBezTo>
                  <a:cubicBezTo>
                    <a:pt x="1402" y="7639"/>
                    <a:pt x="1969" y="8040"/>
                    <a:pt x="2636" y="8307"/>
                  </a:cubicBezTo>
                  <a:cubicBezTo>
                    <a:pt x="2803" y="8373"/>
                    <a:pt x="3003" y="8407"/>
                    <a:pt x="3170" y="8440"/>
                  </a:cubicBezTo>
                  <a:lnTo>
                    <a:pt x="3370" y="8440"/>
                  </a:lnTo>
                  <a:cubicBezTo>
                    <a:pt x="3370" y="8407"/>
                    <a:pt x="3303" y="8373"/>
                    <a:pt x="3203" y="8307"/>
                  </a:cubicBezTo>
                  <a:cubicBezTo>
                    <a:pt x="3103" y="8240"/>
                    <a:pt x="2936" y="8173"/>
                    <a:pt x="2736" y="8073"/>
                  </a:cubicBezTo>
                  <a:cubicBezTo>
                    <a:pt x="2503" y="7906"/>
                    <a:pt x="2269" y="7773"/>
                    <a:pt x="2069" y="7606"/>
                  </a:cubicBezTo>
                  <a:cubicBezTo>
                    <a:pt x="1769" y="7373"/>
                    <a:pt x="1535" y="7106"/>
                    <a:pt x="1335" y="6805"/>
                  </a:cubicBezTo>
                  <a:cubicBezTo>
                    <a:pt x="1102" y="6439"/>
                    <a:pt x="902" y="6038"/>
                    <a:pt x="802" y="5638"/>
                  </a:cubicBezTo>
                  <a:cubicBezTo>
                    <a:pt x="668" y="5138"/>
                    <a:pt x="601" y="4637"/>
                    <a:pt x="601" y="4170"/>
                  </a:cubicBezTo>
                  <a:cubicBezTo>
                    <a:pt x="601" y="3603"/>
                    <a:pt x="735" y="3103"/>
                    <a:pt x="935" y="2602"/>
                  </a:cubicBezTo>
                  <a:cubicBezTo>
                    <a:pt x="1235" y="2102"/>
                    <a:pt x="1635" y="1668"/>
                    <a:pt x="2102" y="1368"/>
                  </a:cubicBezTo>
                  <a:cubicBezTo>
                    <a:pt x="2569" y="1035"/>
                    <a:pt x="3137" y="801"/>
                    <a:pt x="3704" y="701"/>
                  </a:cubicBezTo>
                  <a:cubicBezTo>
                    <a:pt x="3997" y="646"/>
                    <a:pt x="4301" y="621"/>
                    <a:pt x="4604" y="621"/>
                  </a:cubicBezTo>
                  <a:cubicBezTo>
                    <a:pt x="4852" y="621"/>
                    <a:pt x="5098" y="638"/>
                    <a:pt x="5338" y="668"/>
                  </a:cubicBezTo>
                  <a:cubicBezTo>
                    <a:pt x="6272" y="801"/>
                    <a:pt x="7206" y="1135"/>
                    <a:pt x="8007" y="1602"/>
                  </a:cubicBezTo>
                  <a:cubicBezTo>
                    <a:pt x="8607" y="1935"/>
                    <a:pt x="9141" y="2269"/>
                    <a:pt x="9675" y="2669"/>
                  </a:cubicBezTo>
                  <a:cubicBezTo>
                    <a:pt x="10034" y="2909"/>
                    <a:pt x="10232" y="3041"/>
                    <a:pt x="10293" y="3041"/>
                  </a:cubicBezTo>
                  <a:cubicBezTo>
                    <a:pt x="10300" y="3041"/>
                    <a:pt x="10305" y="3039"/>
                    <a:pt x="10308" y="3036"/>
                  </a:cubicBezTo>
                  <a:cubicBezTo>
                    <a:pt x="10342" y="3003"/>
                    <a:pt x="10175" y="2803"/>
                    <a:pt x="9841" y="2469"/>
                  </a:cubicBezTo>
                  <a:cubicBezTo>
                    <a:pt x="9374" y="2002"/>
                    <a:pt x="8841" y="1568"/>
                    <a:pt x="8274" y="1201"/>
                  </a:cubicBezTo>
                  <a:cubicBezTo>
                    <a:pt x="7406" y="634"/>
                    <a:pt x="6439" y="267"/>
                    <a:pt x="5438" y="101"/>
                  </a:cubicBezTo>
                  <a:cubicBezTo>
                    <a:pt x="5138" y="34"/>
                    <a:pt x="4829" y="1"/>
                    <a:pt x="4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3142425" y="1877400"/>
              <a:ext cx="259375" cy="211850"/>
            </a:xfrm>
            <a:custGeom>
              <a:rect b="b" l="l" r="r" t="t"/>
              <a:pathLst>
                <a:path extrusionOk="0" h="8474" w="10375">
                  <a:moveTo>
                    <a:pt x="4520" y="1"/>
                  </a:moveTo>
                  <a:cubicBezTo>
                    <a:pt x="4211" y="1"/>
                    <a:pt x="3903" y="26"/>
                    <a:pt x="3603" y="76"/>
                  </a:cubicBezTo>
                  <a:cubicBezTo>
                    <a:pt x="2936" y="176"/>
                    <a:pt x="2302" y="443"/>
                    <a:pt x="1768" y="810"/>
                  </a:cubicBezTo>
                  <a:cubicBezTo>
                    <a:pt x="1201" y="1210"/>
                    <a:pt x="734" y="1710"/>
                    <a:pt x="400" y="2311"/>
                  </a:cubicBezTo>
                  <a:cubicBezTo>
                    <a:pt x="134" y="2878"/>
                    <a:pt x="0" y="3512"/>
                    <a:pt x="33" y="4146"/>
                  </a:cubicBezTo>
                  <a:cubicBezTo>
                    <a:pt x="33" y="4713"/>
                    <a:pt x="134" y="5246"/>
                    <a:pt x="300" y="5780"/>
                  </a:cubicBezTo>
                  <a:cubicBezTo>
                    <a:pt x="467" y="6247"/>
                    <a:pt x="667" y="6681"/>
                    <a:pt x="967" y="7081"/>
                  </a:cubicBezTo>
                  <a:cubicBezTo>
                    <a:pt x="1234" y="7381"/>
                    <a:pt x="1535" y="7648"/>
                    <a:pt x="1868" y="7882"/>
                  </a:cubicBezTo>
                  <a:cubicBezTo>
                    <a:pt x="2102" y="8048"/>
                    <a:pt x="2368" y="8182"/>
                    <a:pt x="2635" y="8315"/>
                  </a:cubicBezTo>
                  <a:cubicBezTo>
                    <a:pt x="2835" y="8349"/>
                    <a:pt x="3002" y="8415"/>
                    <a:pt x="3202" y="8449"/>
                  </a:cubicBezTo>
                  <a:cubicBezTo>
                    <a:pt x="3252" y="8465"/>
                    <a:pt x="3294" y="8474"/>
                    <a:pt x="3323" y="8474"/>
                  </a:cubicBezTo>
                  <a:cubicBezTo>
                    <a:pt x="3352" y="8474"/>
                    <a:pt x="3369" y="8465"/>
                    <a:pt x="3369" y="8449"/>
                  </a:cubicBezTo>
                  <a:cubicBezTo>
                    <a:pt x="3403" y="8415"/>
                    <a:pt x="3336" y="8382"/>
                    <a:pt x="3202" y="8315"/>
                  </a:cubicBezTo>
                  <a:cubicBezTo>
                    <a:pt x="3102" y="8249"/>
                    <a:pt x="2936" y="8182"/>
                    <a:pt x="2735" y="8048"/>
                  </a:cubicBezTo>
                  <a:cubicBezTo>
                    <a:pt x="2502" y="7915"/>
                    <a:pt x="2268" y="7748"/>
                    <a:pt x="2068" y="7581"/>
                  </a:cubicBezTo>
                  <a:cubicBezTo>
                    <a:pt x="1801" y="7348"/>
                    <a:pt x="1535" y="7081"/>
                    <a:pt x="1334" y="6781"/>
                  </a:cubicBezTo>
                  <a:cubicBezTo>
                    <a:pt x="1101" y="6447"/>
                    <a:pt x="934" y="6047"/>
                    <a:pt x="801" y="5613"/>
                  </a:cubicBezTo>
                  <a:cubicBezTo>
                    <a:pt x="667" y="5146"/>
                    <a:pt x="601" y="4646"/>
                    <a:pt x="601" y="4146"/>
                  </a:cubicBezTo>
                  <a:cubicBezTo>
                    <a:pt x="567" y="3011"/>
                    <a:pt x="1134" y="1944"/>
                    <a:pt x="2102" y="1344"/>
                  </a:cubicBezTo>
                  <a:cubicBezTo>
                    <a:pt x="2569" y="1043"/>
                    <a:pt x="3136" y="810"/>
                    <a:pt x="3703" y="710"/>
                  </a:cubicBezTo>
                  <a:cubicBezTo>
                    <a:pt x="4013" y="652"/>
                    <a:pt x="4334" y="616"/>
                    <a:pt x="4654" y="616"/>
                  </a:cubicBezTo>
                  <a:cubicBezTo>
                    <a:pt x="4884" y="616"/>
                    <a:pt x="5114" y="635"/>
                    <a:pt x="5337" y="676"/>
                  </a:cubicBezTo>
                  <a:cubicBezTo>
                    <a:pt x="6305" y="810"/>
                    <a:pt x="7205" y="1110"/>
                    <a:pt x="8039" y="1577"/>
                  </a:cubicBezTo>
                  <a:cubicBezTo>
                    <a:pt x="8606" y="1911"/>
                    <a:pt x="9173" y="2278"/>
                    <a:pt x="9707" y="2645"/>
                  </a:cubicBezTo>
                  <a:cubicBezTo>
                    <a:pt x="10074" y="2911"/>
                    <a:pt x="10307" y="3045"/>
                    <a:pt x="10341" y="3045"/>
                  </a:cubicBezTo>
                  <a:cubicBezTo>
                    <a:pt x="10374" y="3011"/>
                    <a:pt x="10207" y="2778"/>
                    <a:pt x="9874" y="2444"/>
                  </a:cubicBezTo>
                  <a:cubicBezTo>
                    <a:pt x="9373" y="1977"/>
                    <a:pt x="8840" y="1577"/>
                    <a:pt x="8273" y="1210"/>
                  </a:cubicBezTo>
                  <a:cubicBezTo>
                    <a:pt x="7405" y="643"/>
                    <a:pt x="6438" y="243"/>
                    <a:pt x="5437" y="76"/>
                  </a:cubicBezTo>
                  <a:cubicBezTo>
                    <a:pt x="5137" y="26"/>
                    <a:pt x="4829" y="1"/>
                    <a:pt x="4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3100725" y="2203475"/>
              <a:ext cx="259375" cy="211225"/>
            </a:xfrm>
            <a:custGeom>
              <a:rect b="b" l="l" r="r" t="t"/>
              <a:pathLst>
                <a:path extrusionOk="0" h="8449" w="10375">
                  <a:moveTo>
                    <a:pt x="4537" y="1"/>
                  </a:moveTo>
                  <a:cubicBezTo>
                    <a:pt x="4228" y="1"/>
                    <a:pt x="3920" y="26"/>
                    <a:pt x="3603" y="76"/>
                  </a:cubicBezTo>
                  <a:cubicBezTo>
                    <a:pt x="2936" y="176"/>
                    <a:pt x="2302" y="443"/>
                    <a:pt x="1768" y="810"/>
                  </a:cubicBezTo>
                  <a:cubicBezTo>
                    <a:pt x="1201" y="1176"/>
                    <a:pt x="734" y="1710"/>
                    <a:pt x="401" y="2311"/>
                  </a:cubicBezTo>
                  <a:cubicBezTo>
                    <a:pt x="134" y="2878"/>
                    <a:pt x="0" y="3511"/>
                    <a:pt x="34" y="4145"/>
                  </a:cubicBezTo>
                  <a:cubicBezTo>
                    <a:pt x="34" y="4712"/>
                    <a:pt x="134" y="5246"/>
                    <a:pt x="300" y="5780"/>
                  </a:cubicBezTo>
                  <a:cubicBezTo>
                    <a:pt x="467" y="6247"/>
                    <a:pt x="701" y="6680"/>
                    <a:pt x="1001" y="7081"/>
                  </a:cubicBezTo>
                  <a:cubicBezTo>
                    <a:pt x="1234" y="7381"/>
                    <a:pt x="1535" y="7648"/>
                    <a:pt x="1868" y="7881"/>
                  </a:cubicBezTo>
                  <a:cubicBezTo>
                    <a:pt x="2102" y="8048"/>
                    <a:pt x="2369" y="8181"/>
                    <a:pt x="2669" y="8282"/>
                  </a:cubicBezTo>
                  <a:cubicBezTo>
                    <a:pt x="2836" y="8348"/>
                    <a:pt x="3002" y="8415"/>
                    <a:pt x="3203" y="8448"/>
                  </a:cubicBezTo>
                  <a:lnTo>
                    <a:pt x="3403" y="8448"/>
                  </a:lnTo>
                  <a:cubicBezTo>
                    <a:pt x="3403" y="8415"/>
                    <a:pt x="3336" y="8348"/>
                    <a:pt x="3236" y="8282"/>
                  </a:cubicBezTo>
                  <a:cubicBezTo>
                    <a:pt x="3136" y="8215"/>
                    <a:pt x="2969" y="8148"/>
                    <a:pt x="2769" y="8048"/>
                  </a:cubicBezTo>
                  <a:cubicBezTo>
                    <a:pt x="2502" y="7915"/>
                    <a:pt x="2302" y="7748"/>
                    <a:pt x="2068" y="7581"/>
                  </a:cubicBezTo>
                  <a:cubicBezTo>
                    <a:pt x="1802" y="7348"/>
                    <a:pt x="1568" y="7081"/>
                    <a:pt x="1368" y="6780"/>
                  </a:cubicBezTo>
                  <a:cubicBezTo>
                    <a:pt x="1101" y="6414"/>
                    <a:pt x="934" y="6013"/>
                    <a:pt x="801" y="5613"/>
                  </a:cubicBezTo>
                  <a:cubicBezTo>
                    <a:pt x="667" y="5113"/>
                    <a:pt x="634" y="4646"/>
                    <a:pt x="634" y="4145"/>
                  </a:cubicBezTo>
                  <a:cubicBezTo>
                    <a:pt x="634" y="3612"/>
                    <a:pt x="734" y="3078"/>
                    <a:pt x="968" y="2577"/>
                  </a:cubicBezTo>
                  <a:cubicBezTo>
                    <a:pt x="1234" y="2077"/>
                    <a:pt x="1635" y="1643"/>
                    <a:pt x="2135" y="1343"/>
                  </a:cubicBezTo>
                  <a:cubicBezTo>
                    <a:pt x="2602" y="1010"/>
                    <a:pt x="3136" y="776"/>
                    <a:pt x="3736" y="676"/>
                  </a:cubicBezTo>
                  <a:cubicBezTo>
                    <a:pt x="4030" y="621"/>
                    <a:pt x="4324" y="596"/>
                    <a:pt x="4623" y="596"/>
                  </a:cubicBezTo>
                  <a:cubicBezTo>
                    <a:pt x="4868" y="596"/>
                    <a:pt x="5116" y="613"/>
                    <a:pt x="5371" y="643"/>
                  </a:cubicBezTo>
                  <a:cubicBezTo>
                    <a:pt x="6305" y="776"/>
                    <a:pt x="7205" y="1110"/>
                    <a:pt x="8039" y="1577"/>
                  </a:cubicBezTo>
                  <a:cubicBezTo>
                    <a:pt x="8606" y="1910"/>
                    <a:pt x="9173" y="2244"/>
                    <a:pt x="9707" y="2644"/>
                  </a:cubicBezTo>
                  <a:cubicBezTo>
                    <a:pt x="10067" y="2884"/>
                    <a:pt x="10265" y="3016"/>
                    <a:pt x="10326" y="3016"/>
                  </a:cubicBezTo>
                  <a:cubicBezTo>
                    <a:pt x="10333" y="3016"/>
                    <a:pt x="10338" y="3014"/>
                    <a:pt x="10341" y="3011"/>
                  </a:cubicBezTo>
                  <a:cubicBezTo>
                    <a:pt x="10374" y="2978"/>
                    <a:pt x="10208" y="2778"/>
                    <a:pt x="9874" y="2444"/>
                  </a:cubicBezTo>
                  <a:cubicBezTo>
                    <a:pt x="9374" y="1977"/>
                    <a:pt x="8840" y="1543"/>
                    <a:pt x="8273" y="1176"/>
                  </a:cubicBezTo>
                  <a:cubicBezTo>
                    <a:pt x="7439" y="609"/>
                    <a:pt x="6472" y="242"/>
                    <a:pt x="5471" y="76"/>
                  </a:cubicBezTo>
                  <a:cubicBezTo>
                    <a:pt x="5154" y="26"/>
                    <a:pt x="4845" y="1"/>
                    <a:pt x="4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3059850" y="2529550"/>
              <a:ext cx="259375" cy="211000"/>
            </a:xfrm>
            <a:custGeom>
              <a:rect b="b" l="l" r="r" t="t"/>
              <a:pathLst>
                <a:path extrusionOk="0" h="8440" w="10375">
                  <a:moveTo>
                    <a:pt x="4521" y="0"/>
                  </a:moveTo>
                  <a:cubicBezTo>
                    <a:pt x="4212" y="0"/>
                    <a:pt x="3904" y="25"/>
                    <a:pt x="3603" y="75"/>
                  </a:cubicBezTo>
                  <a:cubicBezTo>
                    <a:pt x="2936" y="175"/>
                    <a:pt x="2302" y="409"/>
                    <a:pt x="1735" y="809"/>
                  </a:cubicBezTo>
                  <a:cubicBezTo>
                    <a:pt x="1168" y="1176"/>
                    <a:pt x="701" y="1676"/>
                    <a:pt x="401" y="2277"/>
                  </a:cubicBezTo>
                  <a:cubicBezTo>
                    <a:pt x="134" y="2877"/>
                    <a:pt x="1" y="3478"/>
                    <a:pt x="1" y="4145"/>
                  </a:cubicBezTo>
                  <a:cubicBezTo>
                    <a:pt x="1" y="4679"/>
                    <a:pt x="101" y="5246"/>
                    <a:pt x="301" y="5779"/>
                  </a:cubicBezTo>
                  <a:cubicBezTo>
                    <a:pt x="434" y="6213"/>
                    <a:pt x="668" y="6647"/>
                    <a:pt x="968" y="7047"/>
                  </a:cubicBezTo>
                  <a:cubicBezTo>
                    <a:pt x="1202" y="7347"/>
                    <a:pt x="1502" y="7647"/>
                    <a:pt x="1835" y="7848"/>
                  </a:cubicBezTo>
                  <a:cubicBezTo>
                    <a:pt x="2102" y="8014"/>
                    <a:pt x="2369" y="8181"/>
                    <a:pt x="2636" y="8281"/>
                  </a:cubicBezTo>
                  <a:cubicBezTo>
                    <a:pt x="2803" y="8348"/>
                    <a:pt x="3003" y="8381"/>
                    <a:pt x="3170" y="8415"/>
                  </a:cubicBezTo>
                  <a:cubicBezTo>
                    <a:pt x="3236" y="8431"/>
                    <a:pt x="3286" y="8440"/>
                    <a:pt x="3320" y="8440"/>
                  </a:cubicBezTo>
                  <a:cubicBezTo>
                    <a:pt x="3353" y="8440"/>
                    <a:pt x="3370" y="8431"/>
                    <a:pt x="3370" y="8415"/>
                  </a:cubicBezTo>
                  <a:cubicBezTo>
                    <a:pt x="3370" y="8415"/>
                    <a:pt x="3336" y="8381"/>
                    <a:pt x="3203" y="8315"/>
                  </a:cubicBezTo>
                  <a:cubicBezTo>
                    <a:pt x="3103" y="8248"/>
                    <a:pt x="2936" y="8181"/>
                    <a:pt x="2736" y="8048"/>
                  </a:cubicBezTo>
                  <a:cubicBezTo>
                    <a:pt x="2503" y="7914"/>
                    <a:pt x="2269" y="7747"/>
                    <a:pt x="2069" y="7581"/>
                  </a:cubicBezTo>
                  <a:cubicBezTo>
                    <a:pt x="1802" y="7347"/>
                    <a:pt x="1535" y="7080"/>
                    <a:pt x="1335" y="6780"/>
                  </a:cubicBezTo>
                  <a:cubicBezTo>
                    <a:pt x="1102" y="6413"/>
                    <a:pt x="935" y="6046"/>
                    <a:pt x="801" y="5613"/>
                  </a:cubicBezTo>
                  <a:cubicBezTo>
                    <a:pt x="668" y="5146"/>
                    <a:pt x="601" y="4645"/>
                    <a:pt x="601" y="4145"/>
                  </a:cubicBezTo>
                  <a:cubicBezTo>
                    <a:pt x="568" y="3011"/>
                    <a:pt x="1135" y="1943"/>
                    <a:pt x="2102" y="1343"/>
                  </a:cubicBezTo>
                  <a:cubicBezTo>
                    <a:pt x="2603" y="1009"/>
                    <a:pt x="3136" y="809"/>
                    <a:pt x="3703" y="709"/>
                  </a:cubicBezTo>
                  <a:cubicBezTo>
                    <a:pt x="4014" y="651"/>
                    <a:pt x="4335" y="615"/>
                    <a:pt x="4655" y="615"/>
                  </a:cubicBezTo>
                  <a:cubicBezTo>
                    <a:pt x="4885" y="615"/>
                    <a:pt x="5114" y="634"/>
                    <a:pt x="5338" y="676"/>
                  </a:cubicBezTo>
                  <a:cubicBezTo>
                    <a:pt x="6305" y="809"/>
                    <a:pt x="7206" y="1109"/>
                    <a:pt x="8040" y="1576"/>
                  </a:cubicBezTo>
                  <a:cubicBezTo>
                    <a:pt x="8607" y="1910"/>
                    <a:pt x="9174" y="2277"/>
                    <a:pt x="9708" y="2644"/>
                  </a:cubicBezTo>
                  <a:cubicBezTo>
                    <a:pt x="10038" y="2884"/>
                    <a:pt x="10260" y="3016"/>
                    <a:pt x="10325" y="3016"/>
                  </a:cubicBezTo>
                  <a:cubicBezTo>
                    <a:pt x="10333" y="3016"/>
                    <a:pt x="10338" y="3014"/>
                    <a:pt x="10341" y="3011"/>
                  </a:cubicBezTo>
                  <a:cubicBezTo>
                    <a:pt x="10375" y="2977"/>
                    <a:pt x="10208" y="2777"/>
                    <a:pt x="9874" y="2444"/>
                  </a:cubicBezTo>
                  <a:cubicBezTo>
                    <a:pt x="9374" y="1977"/>
                    <a:pt x="8840" y="1576"/>
                    <a:pt x="8273" y="1209"/>
                  </a:cubicBezTo>
                  <a:cubicBezTo>
                    <a:pt x="7406" y="642"/>
                    <a:pt x="6439" y="242"/>
                    <a:pt x="5438" y="75"/>
                  </a:cubicBezTo>
                  <a:cubicBezTo>
                    <a:pt x="5138" y="25"/>
                    <a:pt x="4829" y="0"/>
                    <a:pt x="4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3018150" y="2854775"/>
              <a:ext cx="259375" cy="211850"/>
            </a:xfrm>
            <a:custGeom>
              <a:rect b="b" l="l" r="r" t="t"/>
              <a:pathLst>
                <a:path extrusionOk="0" h="8474" w="10375">
                  <a:moveTo>
                    <a:pt x="4521" y="1"/>
                  </a:moveTo>
                  <a:cubicBezTo>
                    <a:pt x="4212" y="1"/>
                    <a:pt x="3904" y="26"/>
                    <a:pt x="3603" y="76"/>
                  </a:cubicBezTo>
                  <a:cubicBezTo>
                    <a:pt x="2936" y="209"/>
                    <a:pt x="2303" y="443"/>
                    <a:pt x="1735" y="810"/>
                  </a:cubicBezTo>
                  <a:cubicBezTo>
                    <a:pt x="1168" y="1210"/>
                    <a:pt x="701" y="1710"/>
                    <a:pt x="401" y="2311"/>
                  </a:cubicBezTo>
                  <a:cubicBezTo>
                    <a:pt x="134" y="2878"/>
                    <a:pt x="1" y="3511"/>
                    <a:pt x="34" y="4145"/>
                  </a:cubicBezTo>
                  <a:cubicBezTo>
                    <a:pt x="34" y="4712"/>
                    <a:pt x="134" y="5279"/>
                    <a:pt x="301" y="5813"/>
                  </a:cubicBezTo>
                  <a:cubicBezTo>
                    <a:pt x="435" y="6247"/>
                    <a:pt x="668" y="6680"/>
                    <a:pt x="968" y="7081"/>
                  </a:cubicBezTo>
                  <a:cubicBezTo>
                    <a:pt x="1235" y="7381"/>
                    <a:pt x="1535" y="7681"/>
                    <a:pt x="1869" y="7881"/>
                  </a:cubicBezTo>
                  <a:cubicBezTo>
                    <a:pt x="2102" y="8048"/>
                    <a:pt x="2369" y="8215"/>
                    <a:pt x="2636" y="8315"/>
                  </a:cubicBezTo>
                  <a:cubicBezTo>
                    <a:pt x="2803" y="8382"/>
                    <a:pt x="3003" y="8415"/>
                    <a:pt x="3170" y="8448"/>
                  </a:cubicBezTo>
                  <a:cubicBezTo>
                    <a:pt x="3237" y="8465"/>
                    <a:pt x="3287" y="8473"/>
                    <a:pt x="3320" y="8473"/>
                  </a:cubicBezTo>
                  <a:cubicBezTo>
                    <a:pt x="3353" y="8473"/>
                    <a:pt x="3370" y="8465"/>
                    <a:pt x="3370" y="8448"/>
                  </a:cubicBezTo>
                  <a:cubicBezTo>
                    <a:pt x="3403" y="8448"/>
                    <a:pt x="3337" y="8415"/>
                    <a:pt x="3237" y="8348"/>
                  </a:cubicBezTo>
                  <a:cubicBezTo>
                    <a:pt x="3136" y="8248"/>
                    <a:pt x="2970" y="8181"/>
                    <a:pt x="2770" y="8081"/>
                  </a:cubicBezTo>
                  <a:cubicBezTo>
                    <a:pt x="2503" y="7948"/>
                    <a:pt x="2269" y="7781"/>
                    <a:pt x="2069" y="7581"/>
                  </a:cubicBezTo>
                  <a:cubicBezTo>
                    <a:pt x="1769" y="7348"/>
                    <a:pt x="1535" y="7081"/>
                    <a:pt x="1335" y="6814"/>
                  </a:cubicBezTo>
                  <a:cubicBezTo>
                    <a:pt x="1102" y="6447"/>
                    <a:pt x="902" y="6047"/>
                    <a:pt x="801" y="5613"/>
                  </a:cubicBezTo>
                  <a:cubicBezTo>
                    <a:pt x="668" y="5146"/>
                    <a:pt x="601" y="4646"/>
                    <a:pt x="601" y="4145"/>
                  </a:cubicBezTo>
                  <a:cubicBezTo>
                    <a:pt x="601" y="3612"/>
                    <a:pt x="735" y="3078"/>
                    <a:pt x="935" y="2611"/>
                  </a:cubicBezTo>
                  <a:cubicBezTo>
                    <a:pt x="1235" y="2110"/>
                    <a:pt x="1635" y="1677"/>
                    <a:pt x="2102" y="1343"/>
                  </a:cubicBezTo>
                  <a:cubicBezTo>
                    <a:pt x="2569" y="1010"/>
                    <a:pt x="3136" y="810"/>
                    <a:pt x="3704" y="709"/>
                  </a:cubicBezTo>
                  <a:cubicBezTo>
                    <a:pt x="3997" y="654"/>
                    <a:pt x="4301" y="630"/>
                    <a:pt x="4604" y="630"/>
                  </a:cubicBezTo>
                  <a:cubicBezTo>
                    <a:pt x="4851" y="630"/>
                    <a:pt x="5098" y="646"/>
                    <a:pt x="5338" y="676"/>
                  </a:cubicBezTo>
                  <a:cubicBezTo>
                    <a:pt x="6272" y="810"/>
                    <a:pt x="7206" y="1110"/>
                    <a:pt x="8007" y="1577"/>
                  </a:cubicBezTo>
                  <a:cubicBezTo>
                    <a:pt x="8607" y="1910"/>
                    <a:pt x="9141" y="2277"/>
                    <a:pt x="9674" y="2644"/>
                  </a:cubicBezTo>
                  <a:cubicBezTo>
                    <a:pt x="10041" y="2888"/>
                    <a:pt x="10267" y="3049"/>
                    <a:pt x="10329" y="3049"/>
                  </a:cubicBezTo>
                  <a:cubicBezTo>
                    <a:pt x="10334" y="3049"/>
                    <a:pt x="10339" y="3047"/>
                    <a:pt x="10342" y="3044"/>
                  </a:cubicBezTo>
                  <a:cubicBezTo>
                    <a:pt x="10375" y="3011"/>
                    <a:pt x="10208" y="2778"/>
                    <a:pt x="9841" y="2444"/>
                  </a:cubicBezTo>
                  <a:cubicBezTo>
                    <a:pt x="9374" y="1977"/>
                    <a:pt x="8841" y="1577"/>
                    <a:pt x="8273" y="1210"/>
                  </a:cubicBezTo>
                  <a:cubicBezTo>
                    <a:pt x="7406" y="643"/>
                    <a:pt x="6439" y="276"/>
                    <a:pt x="5438" y="76"/>
                  </a:cubicBezTo>
                  <a:cubicBezTo>
                    <a:pt x="5138" y="26"/>
                    <a:pt x="4829" y="1"/>
                    <a:pt x="4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2976475" y="3180850"/>
              <a:ext cx="259375" cy="211825"/>
            </a:xfrm>
            <a:custGeom>
              <a:rect b="b" l="l" r="r" t="t"/>
              <a:pathLst>
                <a:path extrusionOk="0" h="8473" w="10375">
                  <a:moveTo>
                    <a:pt x="4532" y="0"/>
                  </a:moveTo>
                  <a:cubicBezTo>
                    <a:pt x="4228" y="0"/>
                    <a:pt x="3919" y="25"/>
                    <a:pt x="3603" y="75"/>
                  </a:cubicBezTo>
                  <a:cubicBezTo>
                    <a:pt x="2935" y="209"/>
                    <a:pt x="2302" y="442"/>
                    <a:pt x="1768" y="843"/>
                  </a:cubicBezTo>
                  <a:cubicBezTo>
                    <a:pt x="1201" y="1209"/>
                    <a:pt x="734" y="1710"/>
                    <a:pt x="400" y="2310"/>
                  </a:cubicBezTo>
                  <a:cubicBezTo>
                    <a:pt x="133" y="2911"/>
                    <a:pt x="0" y="3511"/>
                    <a:pt x="33" y="4178"/>
                  </a:cubicBezTo>
                  <a:cubicBezTo>
                    <a:pt x="33" y="4712"/>
                    <a:pt x="133" y="5279"/>
                    <a:pt x="300" y="5813"/>
                  </a:cubicBezTo>
                  <a:cubicBezTo>
                    <a:pt x="467" y="6280"/>
                    <a:pt x="701" y="6680"/>
                    <a:pt x="1001" y="7080"/>
                  </a:cubicBezTo>
                  <a:cubicBezTo>
                    <a:pt x="1234" y="7381"/>
                    <a:pt x="1534" y="7681"/>
                    <a:pt x="1868" y="7881"/>
                  </a:cubicBezTo>
                  <a:cubicBezTo>
                    <a:pt x="2102" y="8048"/>
                    <a:pt x="2368" y="8214"/>
                    <a:pt x="2669" y="8315"/>
                  </a:cubicBezTo>
                  <a:cubicBezTo>
                    <a:pt x="2835" y="8381"/>
                    <a:pt x="3002" y="8415"/>
                    <a:pt x="3202" y="8448"/>
                  </a:cubicBezTo>
                  <a:cubicBezTo>
                    <a:pt x="3252" y="8465"/>
                    <a:pt x="3302" y="8473"/>
                    <a:pt x="3340" y="8473"/>
                  </a:cubicBezTo>
                  <a:cubicBezTo>
                    <a:pt x="3377" y="8473"/>
                    <a:pt x="3402" y="8465"/>
                    <a:pt x="3402" y="8448"/>
                  </a:cubicBezTo>
                  <a:cubicBezTo>
                    <a:pt x="3402" y="8448"/>
                    <a:pt x="3336" y="8381"/>
                    <a:pt x="3236" y="8315"/>
                  </a:cubicBezTo>
                  <a:cubicBezTo>
                    <a:pt x="3102" y="8248"/>
                    <a:pt x="2935" y="8181"/>
                    <a:pt x="2735" y="8048"/>
                  </a:cubicBezTo>
                  <a:cubicBezTo>
                    <a:pt x="2502" y="7914"/>
                    <a:pt x="2302" y="7781"/>
                    <a:pt x="2068" y="7581"/>
                  </a:cubicBezTo>
                  <a:cubicBezTo>
                    <a:pt x="1801" y="7347"/>
                    <a:pt x="1568" y="7080"/>
                    <a:pt x="1334" y="6813"/>
                  </a:cubicBezTo>
                  <a:cubicBezTo>
                    <a:pt x="1101" y="6447"/>
                    <a:pt x="934" y="6046"/>
                    <a:pt x="801" y="5613"/>
                  </a:cubicBezTo>
                  <a:cubicBezTo>
                    <a:pt x="667" y="5146"/>
                    <a:pt x="600" y="4645"/>
                    <a:pt x="634" y="4145"/>
                  </a:cubicBezTo>
                  <a:cubicBezTo>
                    <a:pt x="634" y="3611"/>
                    <a:pt x="734" y="3077"/>
                    <a:pt x="967" y="2610"/>
                  </a:cubicBezTo>
                  <a:cubicBezTo>
                    <a:pt x="1234" y="2110"/>
                    <a:pt x="1635" y="1676"/>
                    <a:pt x="2102" y="1376"/>
                  </a:cubicBezTo>
                  <a:cubicBezTo>
                    <a:pt x="2602" y="1043"/>
                    <a:pt x="3136" y="809"/>
                    <a:pt x="3703" y="709"/>
                  </a:cubicBezTo>
                  <a:cubicBezTo>
                    <a:pt x="4015" y="654"/>
                    <a:pt x="4317" y="629"/>
                    <a:pt x="4614" y="629"/>
                  </a:cubicBezTo>
                  <a:cubicBezTo>
                    <a:pt x="4857" y="629"/>
                    <a:pt x="5097" y="646"/>
                    <a:pt x="5337" y="676"/>
                  </a:cubicBezTo>
                  <a:cubicBezTo>
                    <a:pt x="6305" y="809"/>
                    <a:pt x="7205" y="1143"/>
                    <a:pt x="8039" y="1610"/>
                  </a:cubicBezTo>
                  <a:cubicBezTo>
                    <a:pt x="8606" y="1910"/>
                    <a:pt x="9173" y="2277"/>
                    <a:pt x="9707" y="2644"/>
                  </a:cubicBezTo>
                  <a:cubicBezTo>
                    <a:pt x="10037" y="2914"/>
                    <a:pt x="10259" y="3049"/>
                    <a:pt x="10325" y="3049"/>
                  </a:cubicBezTo>
                  <a:cubicBezTo>
                    <a:pt x="10332" y="3049"/>
                    <a:pt x="10337" y="3047"/>
                    <a:pt x="10341" y="3044"/>
                  </a:cubicBezTo>
                  <a:cubicBezTo>
                    <a:pt x="10374" y="3011"/>
                    <a:pt x="10207" y="2811"/>
                    <a:pt x="9874" y="2477"/>
                  </a:cubicBezTo>
                  <a:cubicBezTo>
                    <a:pt x="9373" y="1977"/>
                    <a:pt x="8840" y="1576"/>
                    <a:pt x="8273" y="1209"/>
                  </a:cubicBezTo>
                  <a:cubicBezTo>
                    <a:pt x="7439" y="642"/>
                    <a:pt x="6471" y="275"/>
                    <a:pt x="5437" y="75"/>
                  </a:cubicBezTo>
                  <a:cubicBezTo>
                    <a:pt x="5137" y="25"/>
                    <a:pt x="4837" y="0"/>
                    <a:pt x="4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2935600" y="3506900"/>
              <a:ext cx="258550" cy="211850"/>
            </a:xfrm>
            <a:custGeom>
              <a:rect b="b" l="l" r="r" t="t"/>
              <a:pathLst>
                <a:path extrusionOk="0" h="8474" w="10342">
                  <a:moveTo>
                    <a:pt x="4508" y="1"/>
                  </a:moveTo>
                  <a:cubicBezTo>
                    <a:pt x="4204" y="1"/>
                    <a:pt x="3903" y="26"/>
                    <a:pt x="3603" y="76"/>
                  </a:cubicBezTo>
                  <a:cubicBezTo>
                    <a:pt x="2936" y="176"/>
                    <a:pt x="2302" y="443"/>
                    <a:pt x="1735" y="810"/>
                  </a:cubicBezTo>
                  <a:cubicBezTo>
                    <a:pt x="1168" y="1210"/>
                    <a:pt x="701" y="1710"/>
                    <a:pt x="401" y="2311"/>
                  </a:cubicBezTo>
                  <a:cubicBezTo>
                    <a:pt x="101" y="2878"/>
                    <a:pt x="1" y="3512"/>
                    <a:pt x="1" y="4146"/>
                  </a:cubicBezTo>
                  <a:cubicBezTo>
                    <a:pt x="1" y="4713"/>
                    <a:pt x="101" y="5246"/>
                    <a:pt x="267" y="5780"/>
                  </a:cubicBezTo>
                  <a:cubicBezTo>
                    <a:pt x="434" y="6247"/>
                    <a:pt x="668" y="6681"/>
                    <a:pt x="968" y="7081"/>
                  </a:cubicBezTo>
                  <a:cubicBezTo>
                    <a:pt x="1201" y="7381"/>
                    <a:pt x="1502" y="7648"/>
                    <a:pt x="1835" y="7882"/>
                  </a:cubicBezTo>
                  <a:cubicBezTo>
                    <a:pt x="2102" y="8048"/>
                    <a:pt x="2336" y="8182"/>
                    <a:pt x="2636" y="8282"/>
                  </a:cubicBezTo>
                  <a:cubicBezTo>
                    <a:pt x="2803" y="8349"/>
                    <a:pt x="2969" y="8415"/>
                    <a:pt x="3169" y="8449"/>
                  </a:cubicBezTo>
                  <a:cubicBezTo>
                    <a:pt x="3236" y="8465"/>
                    <a:pt x="3286" y="8474"/>
                    <a:pt x="3320" y="8474"/>
                  </a:cubicBezTo>
                  <a:cubicBezTo>
                    <a:pt x="3353" y="8474"/>
                    <a:pt x="3370" y="8465"/>
                    <a:pt x="3370" y="8449"/>
                  </a:cubicBezTo>
                  <a:cubicBezTo>
                    <a:pt x="3370" y="8415"/>
                    <a:pt x="3303" y="8349"/>
                    <a:pt x="3203" y="8282"/>
                  </a:cubicBezTo>
                  <a:cubicBezTo>
                    <a:pt x="3103" y="8215"/>
                    <a:pt x="2936" y="8182"/>
                    <a:pt x="2736" y="8048"/>
                  </a:cubicBezTo>
                  <a:cubicBezTo>
                    <a:pt x="2502" y="7915"/>
                    <a:pt x="2269" y="7748"/>
                    <a:pt x="2035" y="7581"/>
                  </a:cubicBezTo>
                  <a:cubicBezTo>
                    <a:pt x="1768" y="7348"/>
                    <a:pt x="1535" y="7081"/>
                    <a:pt x="1335" y="6781"/>
                  </a:cubicBezTo>
                  <a:cubicBezTo>
                    <a:pt x="1068" y="6414"/>
                    <a:pt x="901" y="6047"/>
                    <a:pt x="801" y="5613"/>
                  </a:cubicBezTo>
                  <a:cubicBezTo>
                    <a:pt x="668" y="5146"/>
                    <a:pt x="601" y="4646"/>
                    <a:pt x="601" y="4146"/>
                  </a:cubicBezTo>
                  <a:cubicBezTo>
                    <a:pt x="601" y="3612"/>
                    <a:pt x="701" y="3078"/>
                    <a:pt x="935" y="2578"/>
                  </a:cubicBezTo>
                  <a:cubicBezTo>
                    <a:pt x="1201" y="2077"/>
                    <a:pt x="1602" y="1677"/>
                    <a:pt x="2102" y="1344"/>
                  </a:cubicBezTo>
                  <a:cubicBezTo>
                    <a:pt x="2569" y="1010"/>
                    <a:pt x="3103" y="810"/>
                    <a:pt x="3703" y="676"/>
                  </a:cubicBezTo>
                  <a:cubicBezTo>
                    <a:pt x="4033" y="635"/>
                    <a:pt x="4363" y="607"/>
                    <a:pt x="4701" y="607"/>
                  </a:cubicBezTo>
                  <a:cubicBezTo>
                    <a:pt x="4909" y="607"/>
                    <a:pt x="5121" y="618"/>
                    <a:pt x="5338" y="643"/>
                  </a:cubicBezTo>
                  <a:cubicBezTo>
                    <a:pt x="6272" y="810"/>
                    <a:pt x="7172" y="1110"/>
                    <a:pt x="8006" y="1577"/>
                  </a:cubicBezTo>
                  <a:cubicBezTo>
                    <a:pt x="8573" y="1911"/>
                    <a:pt x="9140" y="2278"/>
                    <a:pt x="9674" y="2644"/>
                  </a:cubicBezTo>
                  <a:cubicBezTo>
                    <a:pt x="10034" y="2884"/>
                    <a:pt x="10232" y="3016"/>
                    <a:pt x="10293" y="3016"/>
                  </a:cubicBezTo>
                  <a:cubicBezTo>
                    <a:pt x="10299" y="3016"/>
                    <a:pt x="10305" y="3015"/>
                    <a:pt x="10308" y="3011"/>
                  </a:cubicBezTo>
                  <a:cubicBezTo>
                    <a:pt x="10341" y="2978"/>
                    <a:pt x="10174" y="2778"/>
                    <a:pt x="9841" y="2444"/>
                  </a:cubicBezTo>
                  <a:cubicBezTo>
                    <a:pt x="9341" y="1977"/>
                    <a:pt x="8840" y="1577"/>
                    <a:pt x="8273" y="1210"/>
                  </a:cubicBezTo>
                  <a:cubicBezTo>
                    <a:pt x="7406" y="643"/>
                    <a:pt x="6438" y="243"/>
                    <a:pt x="5438" y="76"/>
                  </a:cubicBezTo>
                  <a:cubicBezTo>
                    <a:pt x="5121" y="26"/>
                    <a:pt x="4812" y="1"/>
                    <a:pt x="45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5546625" y="1449825"/>
              <a:ext cx="270225" cy="182650"/>
            </a:xfrm>
            <a:custGeom>
              <a:rect b="b" l="l" r="r" t="t"/>
              <a:pathLst>
                <a:path extrusionOk="0" h="7306" w="10809">
                  <a:moveTo>
                    <a:pt x="768" y="0"/>
                  </a:moveTo>
                  <a:lnTo>
                    <a:pt x="1" y="6004"/>
                  </a:lnTo>
                  <a:lnTo>
                    <a:pt x="10075" y="7305"/>
                  </a:lnTo>
                  <a:lnTo>
                    <a:pt x="10808" y="1301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3721150" y="2408825"/>
              <a:ext cx="1424375" cy="181000"/>
            </a:xfrm>
            <a:custGeom>
              <a:rect b="b" l="l" r="r" t="t"/>
              <a:pathLst>
                <a:path extrusionOk="0" h="7240" w="56975">
                  <a:moveTo>
                    <a:pt x="1" y="1"/>
                  </a:moveTo>
                  <a:lnTo>
                    <a:pt x="168" y="34"/>
                  </a:lnTo>
                  <a:lnTo>
                    <a:pt x="568" y="101"/>
                  </a:lnTo>
                  <a:lnTo>
                    <a:pt x="2236" y="334"/>
                  </a:lnTo>
                  <a:lnTo>
                    <a:pt x="8340" y="1168"/>
                  </a:lnTo>
                  <a:lnTo>
                    <a:pt x="28488" y="3737"/>
                  </a:lnTo>
                  <a:lnTo>
                    <a:pt x="48636" y="6272"/>
                  </a:lnTo>
                  <a:lnTo>
                    <a:pt x="54740" y="7006"/>
                  </a:lnTo>
                  <a:lnTo>
                    <a:pt x="56408" y="7206"/>
                  </a:lnTo>
                  <a:lnTo>
                    <a:pt x="56842" y="7239"/>
                  </a:lnTo>
                  <a:lnTo>
                    <a:pt x="56975" y="7239"/>
                  </a:lnTo>
                  <a:cubicBezTo>
                    <a:pt x="56942" y="7206"/>
                    <a:pt x="56875" y="7206"/>
                    <a:pt x="56842" y="7206"/>
                  </a:cubicBezTo>
                  <a:lnTo>
                    <a:pt x="56408" y="7139"/>
                  </a:lnTo>
                  <a:lnTo>
                    <a:pt x="54740" y="6906"/>
                  </a:lnTo>
                  <a:lnTo>
                    <a:pt x="48636" y="6105"/>
                  </a:lnTo>
                  <a:lnTo>
                    <a:pt x="28488" y="3503"/>
                  </a:lnTo>
                  <a:lnTo>
                    <a:pt x="8340" y="968"/>
                  </a:lnTo>
                  <a:lnTo>
                    <a:pt x="2236" y="234"/>
                  </a:lnTo>
                  <a:lnTo>
                    <a:pt x="568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3684475" y="2704875"/>
              <a:ext cx="1420200" cy="181000"/>
            </a:xfrm>
            <a:custGeom>
              <a:rect b="b" l="l" r="r" t="t"/>
              <a:pathLst>
                <a:path extrusionOk="0" h="7240" w="56808">
                  <a:moveTo>
                    <a:pt x="0" y="1"/>
                  </a:moveTo>
                  <a:lnTo>
                    <a:pt x="134" y="34"/>
                  </a:lnTo>
                  <a:lnTo>
                    <a:pt x="567" y="101"/>
                  </a:lnTo>
                  <a:lnTo>
                    <a:pt x="2235" y="334"/>
                  </a:lnTo>
                  <a:lnTo>
                    <a:pt x="8306" y="1135"/>
                  </a:lnTo>
                  <a:lnTo>
                    <a:pt x="28454" y="3737"/>
                  </a:lnTo>
                  <a:lnTo>
                    <a:pt x="48602" y="6272"/>
                  </a:lnTo>
                  <a:lnTo>
                    <a:pt x="54706" y="7006"/>
                  </a:lnTo>
                  <a:lnTo>
                    <a:pt x="56374" y="7206"/>
                  </a:lnTo>
                  <a:lnTo>
                    <a:pt x="56807" y="7239"/>
                  </a:lnTo>
                  <a:lnTo>
                    <a:pt x="56374" y="7172"/>
                  </a:lnTo>
                  <a:lnTo>
                    <a:pt x="54706" y="6939"/>
                  </a:lnTo>
                  <a:lnTo>
                    <a:pt x="48602" y="6105"/>
                  </a:lnTo>
                  <a:lnTo>
                    <a:pt x="28487" y="3503"/>
                  </a:lnTo>
                  <a:lnTo>
                    <a:pt x="8340" y="1001"/>
                  </a:lnTo>
                  <a:lnTo>
                    <a:pt x="2235" y="234"/>
                  </a:lnTo>
                  <a:lnTo>
                    <a:pt x="567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3703650" y="2553925"/>
              <a:ext cx="1394350" cy="177675"/>
            </a:xfrm>
            <a:custGeom>
              <a:rect b="b" l="l" r="r" t="t"/>
              <a:pathLst>
                <a:path extrusionOk="0" h="7107" w="55774">
                  <a:moveTo>
                    <a:pt x="0" y="1"/>
                  </a:moveTo>
                  <a:lnTo>
                    <a:pt x="134" y="34"/>
                  </a:lnTo>
                  <a:lnTo>
                    <a:pt x="534" y="101"/>
                  </a:lnTo>
                  <a:lnTo>
                    <a:pt x="2169" y="335"/>
                  </a:lnTo>
                  <a:lnTo>
                    <a:pt x="8140" y="1135"/>
                  </a:lnTo>
                  <a:lnTo>
                    <a:pt x="27854" y="3670"/>
                  </a:lnTo>
                  <a:lnTo>
                    <a:pt x="47601" y="6139"/>
                  </a:lnTo>
                  <a:lnTo>
                    <a:pt x="53572" y="6873"/>
                  </a:lnTo>
                  <a:lnTo>
                    <a:pt x="55207" y="7039"/>
                  </a:lnTo>
                  <a:lnTo>
                    <a:pt x="55607" y="7106"/>
                  </a:lnTo>
                  <a:lnTo>
                    <a:pt x="55774" y="7106"/>
                  </a:lnTo>
                  <a:lnTo>
                    <a:pt x="55607" y="7073"/>
                  </a:lnTo>
                  <a:lnTo>
                    <a:pt x="55207" y="7006"/>
                  </a:lnTo>
                  <a:lnTo>
                    <a:pt x="53572" y="6772"/>
                  </a:lnTo>
                  <a:lnTo>
                    <a:pt x="47601" y="5972"/>
                  </a:lnTo>
                  <a:lnTo>
                    <a:pt x="27887" y="3437"/>
                  </a:lnTo>
                  <a:lnTo>
                    <a:pt x="8173" y="968"/>
                  </a:lnTo>
                  <a:lnTo>
                    <a:pt x="2169" y="234"/>
                  </a:lnTo>
                  <a:lnTo>
                    <a:pt x="534" y="6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3667800" y="2836850"/>
              <a:ext cx="639650" cy="81550"/>
            </a:xfrm>
            <a:custGeom>
              <a:rect b="b" l="l" r="r" t="t"/>
              <a:pathLst>
                <a:path extrusionOk="0" h="3262" w="25586">
                  <a:moveTo>
                    <a:pt x="117" y="0"/>
                  </a:moveTo>
                  <a:cubicBezTo>
                    <a:pt x="75" y="0"/>
                    <a:pt x="33" y="9"/>
                    <a:pt x="0" y="25"/>
                  </a:cubicBezTo>
                  <a:cubicBezTo>
                    <a:pt x="67" y="25"/>
                    <a:pt x="167" y="59"/>
                    <a:pt x="234" y="59"/>
                  </a:cubicBezTo>
                  <a:lnTo>
                    <a:pt x="1001" y="192"/>
                  </a:lnTo>
                  <a:lnTo>
                    <a:pt x="3736" y="559"/>
                  </a:lnTo>
                  <a:lnTo>
                    <a:pt x="12776" y="1760"/>
                  </a:lnTo>
                  <a:lnTo>
                    <a:pt x="21816" y="2861"/>
                  </a:lnTo>
                  <a:lnTo>
                    <a:pt x="24551" y="3194"/>
                  </a:lnTo>
                  <a:lnTo>
                    <a:pt x="25318" y="3261"/>
                  </a:lnTo>
                  <a:lnTo>
                    <a:pt x="25585" y="3261"/>
                  </a:lnTo>
                  <a:cubicBezTo>
                    <a:pt x="25485" y="3228"/>
                    <a:pt x="25385" y="3194"/>
                    <a:pt x="25285" y="3194"/>
                  </a:cubicBezTo>
                  <a:lnTo>
                    <a:pt x="24551" y="3094"/>
                  </a:lnTo>
                  <a:lnTo>
                    <a:pt x="21816" y="2694"/>
                  </a:lnTo>
                  <a:lnTo>
                    <a:pt x="12776" y="1560"/>
                  </a:lnTo>
                  <a:lnTo>
                    <a:pt x="3736" y="392"/>
                  </a:lnTo>
                  <a:lnTo>
                    <a:pt x="1001" y="92"/>
                  </a:lnTo>
                  <a:lnTo>
                    <a:pt x="234" y="25"/>
                  </a:lnTo>
                  <a:cubicBezTo>
                    <a:pt x="200" y="9"/>
                    <a:pt x="159" y="0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3791200" y="2265400"/>
              <a:ext cx="1375175" cy="162650"/>
            </a:xfrm>
            <a:custGeom>
              <a:rect b="b" l="l" r="r" t="t"/>
              <a:pathLst>
                <a:path extrusionOk="0" h="6506" w="55007">
                  <a:moveTo>
                    <a:pt x="1" y="0"/>
                  </a:moveTo>
                  <a:cubicBezTo>
                    <a:pt x="34" y="34"/>
                    <a:pt x="68" y="34"/>
                    <a:pt x="134" y="34"/>
                  </a:cubicBezTo>
                  <a:lnTo>
                    <a:pt x="535" y="134"/>
                  </a:lnTo>
                  <a:lnTo>
                    <a:pt x="2136" y="401"/>
                  </a:lnTo>
                  <a:lnTo>
                    <a:pt x="8007" y="1301"/>
                  </a:lnTo>
                  <a:lnTo>
                    <a:pt x="27387" y="4270"/>
                  </a:lnTo>
                  <a:cubicBezTo>
                    <a:pt x="29289" y="4570"/>
                    <a:pt x="31123" y="4871"/>
                    <a:pt x="32924" y="5104"/>
                  </a:cubicBezTo>
                  <a:cubicBezTo>
                    <a:pt x="34726" y="5338"/>
                    <a:pt x="36427" y="5471"/>
                    <a:pt x="38095" y="5571"/>
                  </a:cubicBezTo>
                  <a:cubicBezTo>
                    <a:pt x="41431" y="5771"/>
                    <a:pt x="44399" y="5838"/>
                    <a:pt x="46901" y="5938"/>
                  </a:cubicBezTo>
                  <a:cubicBezTo>
                    <a:pt x="48169" y="6005"/>
                    <a:pt x="49303" y="6071"/>
                    <a:pt x="50304" y="6138"/>
                  </a:cubicBezTo>
                  <a:cubicBezTo>
                    <a:pt x="51271" y="6171"/>
                    <a:pt x="52138" y="6238"/>
                    <a:pt x="52839" y="6305"/>
                  </a:cubicBezTo>
                  <a:cubicBezTo>
                    <a:pt x="53539" y="6372"/>
                    <a:pt x="54073" y="6438"/>
                    <a:pt x="54440" y="6472"/>
                  </a:cubicBezTo>
                  <a:lnTo>
                    <a:pt x="54873" y="6505"/>
                  </a:lnTo>
                  <a:lnTo>
                    <a:pt x="55007" y="6505"/>
                  </a:lnTo>
                  <a:cubicBezTo>
                    <a:pt x="54974" y="6505"/>
                    <a:pt x="54907" y="6472"/>
                    <a:pt x="54873" y="6472"/>
                  </a:cubicBezTo>
                  <a:lnTo>
                    <a:pt x="54440" y="6405"/>
                  </a:lnTo>
                  <a:cubicBezTo>
                    <a:pt x="54106" y="6338"/>
                    <a:pt x="53539" y="6272"/>
                    <a:pt x="52839" y="6205"/>
                  </a:cubicBezTo>
                  <a:cubicBezTo>
                    <a:pt x="52138" y="6138"/>
                    <a:pt x="51304" y="6071"/>
                    <a:pt x="50304" y="6005"/>
                  </a:cubicBezTo>
                  <a:cubicBezTo>
                    <a:pt x="49303" y="5905"/>
                    <a:pt x="48169" y="5838"/>
                    <a:pt x="46901" y="5771"/>
                  </a:cubicBezTo>
                  <a:cubicBezTo>
                    <a:pt x="44399" y="5671"/>
                    <a:pt x="41431" y="5571"/>
                    <a:pt x="38128" y="5371"/>
                  </a:cubicBezTo>
                  <a:cubicBezTo>
                    <a:pt x="36460" y="5271"/>
                    <a:pt x="34726" y="5171"/>
                    <a:pt x="32924" y="4904"/>
                  </a:cubicBezTo>
                  <a:cubicBezTo>
                    <a:pt x="31157" y="4637"/>
                    <a:pt x="29322" y="4337"/>
                    <a:pt x="27421" y="4070"/>
                  </a:cubicBezTo>
                  <a:lnTo>
                    <a:pt x="8040" y="1135"/>
                  </a:lnTo>
                  <a:lnTo>
                    <a:pt x="2136" y="301"/>
                  </a:lnTo>
                  <a:lnTo>
                    <a:pt x="535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" name="Google Shape;928;p38"/>
          <p:cNvGrpSpPr/>
          <p:nvPr/>
        </p:nvGrpSpPr>
        <p:grpSpPr>
          <a:xfrm rot="1027548">
            <a:off x="-65336" y="-282077"/>
            <a:ext cx="1971173" cy="2164049"/>
            <a:chOff x="-312899" y="-249103"/>
            <a:chExt cx="2297003" cy="2521761"/>
          </a:xfrm>
        </p:grpSpPr>
        <p:sp>
          <p:nvSpPr>
            <p:cNvPr id="929" name="Google Shape;929;p38"/>
            <p:cNvSpPr/>
            <p:nvPr/>
          </p:nvSpPr>
          <p:spPr>
            <a:xfrm rot="624563">
              <a:off x="597352" y="-185837"/>
              <a:ext cx="742269" cy="460650"/>
            </a:xfrm>
            <a:custGeom>
              <a:rect b="b" l="l" r="r" t="t"/>
              <a:pathLst>
                <a:path extrusionOk="0" h="14077" w="22683">
                  <a:moveTo>
                    <a:pt x="1034" y="0"/>
                  </a:moveTo>
                  <a:cubicBezTo>
                    <a:pt x="500" y="0"/>
                    <a:pt x="0" y="500"/>
                    <a:pt x="33" y="1001"/>
                  </a:cubicBezTo>
                  <a:lnTo>
                    <a:pt x="33" y="1134"/>
                  </a:lnTo>
                  <a:cubicBezTo>
                    <a:pt x="0" y="1234"/>
                    <a:pt x="0" y="1301"/>
                    <a:pt x="0" y="1434"/>
                  </a:cubicBezTo>
                  <a:cubicBezTo>
                    <a:pt x="33" y="5104"/>
                    <a:pt x="234" y="8773"/>
                    <a:pt x="367" y="12442"/>
                  </a:cubicBezTo>
                  <a:cubicBezTo>
                    <a:pt x="400" y="13009"/>
                    <a:pt x="834" y="13410"/>
                    <a:pt x="1368" y="13443"/>
                  </a:cubicBezTo>
                  <a:cubicBezTo>
                    <a:pt x="8072" y="13910"/>
                    <a:pt x="14811" y="14077"/>
                    <a:pt x="21515" y="14077"/>
                  </a:cubicBezTo>
                  <a:cubicBezTo>
                    <a:pt x="22049" y="14077"/>
                    <a:pt x="22516" y="13610"/>
                    <a:pt x="22516" y="13076"/>
                  </a:cubicBezTo>
                  <a:cubicBezTo>
                    <a:pt x="22683" y="9107"/>
                    <a:pt x="22683" y="5137"/>
                    <a:pt x="22650" y="1168"/>
                  </a:cubicBezTo>
                  <a:cubicBezTo>
                    <a:pt x="22650" y="634"/>
                    <a:pt x="22183" y="167"/>
                    <a:pt x="21649" y="167"/>
                  </a:cubicBezTo>
                  <a:cubicBezTo>
                    <a:pt x="18953" y="193"/>
                    <a:pt x="16263" y="214"/>
                    <a:pt x="13577" y="214"/>
                  </a:cubicBezTo>
                  <a:cubicBezTo>
                    <a:pt x="9384" y="214"/>
                    <a:pt x="5203" y="163"/>
                    <a:pt x="1034" y="0"/>
                  </a:cubicBezTo>
                  <a:close/>
                </a:path>
              </a:pathLst>
            </a:custGeom>
            <a:solidFill>
              <a:srgbClr val="FF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 rot="624563">
              <a:off x="1452622" y="-47153"/>
              <a:ext cx="494519" cy="454203"/>
            </a:xfrm>
            <a:custGeom>
              <a:rect b="b" l="l" r="r" t="t"/>
              <a:pathLst>
                <a:path extrusionOk="0" h="13880" w="15112">
                  <a:moveTo>
                    <a:pt x="1597" y="0"/>
                  </a:moveTo>
                  <a:cubicBezTo>
                    <a:pt x="1417" y="0"/>
                    <a:pt x="1262" y="60"/>
                    <a:pt x="1135" y="168"/>
                  </a:cubicBezTo>
                  <a:cubicBezTo>
                    <a:pt x="868" y="235"/>
                    <a:pt x="701" y="335"/>
                    <a:pt x="635" y="669"/>
                  </a:cubicBezTo>
                  <a:cubicBezTo>
                    <a:pt x="335" y="2737"/>
                    <a:pt x="335" y="4805"/>
                    <a:pt x="268" y="6840"/>
                  </a:cubicBezTo>
                  <a:cubicBezTo>
                    <a:pt x="168" y="8908"/>
                    <a:pt x="68" y="10976"/>
                    <a:pt x="1" y="13011"/>
                  </a:cubicBezTo>
                  <a:cubicBezTo>
                    <a:pt x="1" y="13423"/>
                    <a:pt x="363" y="13880"/>
                    <a:pt x="807" y="13880"/>
                  </a:cubicBezTo>
                  <a:cubicBezTo>
                    <a:pt x="902" y="13880"/>
                    <a:pt x="1001" y="13859"/>
                    <a:pt x="1102" y="13811"/>
                  </a:cubicBezTo>
                  <a:cubicBezTo>
                    <a:pt x="5672" y="11910"/>
                    <a:pt x="10108" y="9675"/>
                    <a:pt x="14445" y="7273"/>
                  </a:cubicBezTo>
                  <a:cubicBezTo>
                    <a:pt x="15112" y="6906"/>
                    <a:pt x="14945" y="5939"/>
                    <a:pt x="14211" y="5739"/>
                  </a:cubicBezTo>
                  <a:cubicBezTo>
                    <a:pt x="9941" y="4405"/>
                    <a:pt x="5972" y="2437"/>
                    <a:pt x="2102" y="135"/>
                  </a:cubicBezTo>
                  <a:cubicBezTo>
                    <a:pt x="1919" y="43"/>
                    <a:pt x="1749" y="0"/>
                    <a:pt x="1597" y="0"/>
                  </a:cubicBezTo>
                  <a:close/>
                </a:path>
              </a:pathLst>
            </a:custGeom>
            <a:solidFill>
              <a:srgbClr val="71BC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 rot="624563">
              <a:off x="-115662" y="-93432"/>
              <a:ext cx="1111260" cy="2284498"/>
            </a:xfrm>
            <a:custGeom>
              <a:rect b="b" l="l" r="r" t="t"/>
              <a:pathLst>
                <a:path extrusionOk="0" h="69812" w="33959">
                  <a:moveTo>
                    <a:pt x="9841" y="0"/>
                  </a:moveTo>
                  <a:cubicBezTo>
                    <a:pt x="7773" y="0"/>
                    <a:pt x="5672" y="33"/>
                    <a:pt x="3637" y="33"/>
                  </a:cubicBezTo>
                  <a:cubicBezTo>
                    <a:pt x="2803" y="33"/>
                    <a:pt x="2136" y="701"/>
                    <a:pt x="2136" y="1535"/>
                  </a:cubicBezTo>
                  <a:cubicBezTo>
                    <a:pt x="1802" y="10207"/>
                    <a:pt x="1569" y="18847"/>
                    <a:pt x="1302" y="27520"/>
                  </a:cubicBezTo>
                  <a:cubicBezTo>
                    <a:pt x="1068" y="36226"/>
                    <a:pt x="768" y="44899"/>
                    <a:pt x="501" y="53605"/>
                  </a:cubicBezTo>
                  <a:cubicBezTo>
                    <a:pt x="335" y="58509"/>
                    <a:pt x="234" y="63379"/>
                    <a:pt x="68" y="68249"/>
                  </a:cubicBezTo>
                  <a:cubicBezTo>
                    <a:pt x="1" y="69083"/>
                    <a:pt x="768" y="69783"/>
                    <a:pt x="1602" y="69783"/>
                  </a:cubicBezTo>
                  <a:cubicBezTo>
                    <a:pt x="1736" y="69783"/>
                    <a:pt x="1802" y="69783"/>
                    <a:pt x="1936" y="69750"/>
                  </a:cubicBezTo>
                  <a:cubicBezTo>
                    <a:pt x="2028" y="69773"/>
                    <a:pt x="2104" y="69812"/>
                    <a:pt x="2186" y="69812"/>
                  </a:cubicBezTo>
                  <a:cubicBezTo>
                    <a:pt x="2223" y="69812"/>
                    <a:pt x="2261" y="69804"/>
                    <a:pt x="2303" y="69783"/>
                  </a:cubicBezTo>
                  <a:cubicBezTo>
                    <a:pt x="5505" y="69717"/>
                    <a:pt x="8674" y="69583"/>
                    <a:pt x="11876" y="69450"/>
                  </a:cubicBezTo>
                  <a:cubicBezTo>
                    <a:pt x="12543" y="69450"/>
                    <a:pt x="13277" y="68883"/>
                    <a:pt x="13177" y="68182"/>
                  </a:cubicBezTo>
                  <a:cubicBezTo>
                    <a:pt x="12944" y="65514"/>
                    <a:pt x="12543" y="62778"/>
                    <a:pt x="12310" y="60110"/>
                  </a:cubicBezTo>
                  <a:cubicBezTo>
                    <a:pt x="12076" y="57441"/>
                    <a:pt x="11876" y="54739"/>
                    <a:pt x="11709" y="52071"/>
                  </a:cubicBezTo>
                  <a:cubicBezTo>
                    <a:pt x="11442" y="46700"/>
                    <a:pt x="11209" y="41296"/>
                    <a:pt x="11176" y="35926"/>
                  </a:cubicBezTo>
                  <a:cubicBezTo>
                    <a:pt x="11142" y="33291"/>
                    <a:pt x="11176" y="30722"/>
                    <a:pt x="11276" y="28087"/>
                  </a:cubicBezTo>
                  <a:cubicBezTo>
                    <a:pt x="11699" y="28089"/>
                    <a:pt x="12123" y="28090"/>
                    <a:pt x="12546" y="28090"/>
                  </a:cubicBezTo>
                  <a:cubicBezTo>
                    <a:pt x="17931" y="28090"/>
                    <a:pt x="23338" y="27898"/>
                    <a:pt x="28688" y="27620"/>
                  </a:cubicBezTo>
                  <a:cubicBezTo>
                    <a:pt x="29455" y="27587"/>
                    <a:pt x="30256" y="27553"/>
                    <a:pt x="30990" y="27520"/>
                  </a:cubicBezTo>
                  <a:cubicBezTo>
                    <a:pt x="31824" y="27453"/>
                    <a:pt x="32758" y="27520"/>
                    <a:pt x="33358" y="26853"/>
                  </a:cubicBezTo>
                  <a:cubicBezTo>
                    <a:pt x="33959" y="26219"/>
                    <a:pt x="33825" y="25285"/>
                    <a:pt x="33825" y="24518"/>
                  </a:cubicBezTo>
                  <a:cubicBezTo>
                    <a:pt x="33758" y="23851"/>
                    <a:pt x="33758" y="23017"/>
                    <a:pt x="33692" y="22216"/>
                  </a:cubicBezTo>
                  <a:cubicBezTo>
                    <a:pt x="33658" y="19080"/>
                    <a:pt x="33592" y="15978"/>
                    <a:pt x="33492" y="12843"/>
                  </a:cubicBezTo>
                  <a:cubicBezTo>
                    <a:pt x="33492" y="12509"/>
                    <a:pt x="33492" y="12175"/>
                    <a:pt x="33458" y="11842"/>
                  </a:cubicBezTo>
                  <a:cubicBezTo>
                    <a:pt x="26954" y="11742"/>
                    <a:pt x="20482" y="11508"/>
                    <a:pt x="13978" y="11075"/>
                  </a:cubicBezTo>
                  <a:cubicBezTo>
                    <a:pt x="13244" y="11041"/>
                    <a:pt x="12677" y="10508"/>
                    <a:pt x="12643" y="9740"/>
                  </a:cubicBezTo>
                  <a:cubicBezTo>
                    <a:pt x="12510" y="6505"/>
                    <a:pt x="12343" y="3302"/>
                    <a:pt x="12276" y="33"/>
                  </a:cubicBezTo>
                  <a:cubicBezTo>
                    <a:pt x="11476" y="33"/>
                    <a:pt x="10642" y="33"/>
                    <a:pt x="9841" y="0"/>
                  </a:cubicBezTo>
                  <a:close/>
                </a:path>
              </a:pathLst>
            </a:custGeom>
            <a:solidFill>
              <a:srgbClr val="FFC3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 rot="624563">
              <a:off x="290368" y="-104042"/>
              <a:ext cx="562191" cy="650610"/>
            </a:xfrm>
            <a:custGeom>
              <a:rect b="b" l="l" r="r" t="t"/>
              <a:pathLst>
                <a:path extrusionOk="0" h="19882" w="17180">
                  <a:moveTo>
                    <a:pt x="15545" y="0"/>
                  </a:moveTo>
                  <a:cubicBezTo>
                    <a:pt x="15344" y="0"/>
                    <a:pt x="15144" y="34"/>
                    <a:pt x="14911" y="134"/>
                  </a:cubicBezTo>
                  <a:cubicBezTo>
                    <a:pt x="14711" y="200"/>
                    <a:pt x="14544" y="301"/>
                    <a:pt x="14377" y="467"/>
                  </a:cubicBezTo>
                  <a:cubicBezTo>
                    <a:pt x="14210" y="634"/>
                    <a:pt x="14144" y="801"/>
                    <a:pt x="14044" y="1001"/>
                  </a:cubicBezTo>
                  <a:cubicBezTo>
                    <a:pt x="13977" y="1201"/>
                    <a:pt x="13877" y="1435"/>
                    <a:pt x="13910" y="1635"/>
                  </a:cubicBezTo>
                  <a:cubicBezTo>
                    <a:pt x="13910" y="1768"/>
                    <a:pt x="13977" y="1835"/>
                    <a:pt x="13977" y="1968"/>
                  </a:cubicBezTo>
                  <a:cubicBezTo>
                    <a:pt x="13710" y="2269"/>
                    <a:pt x="13410" y="2602"/>
                    <a:pt x="13176" y="2936"/>
                  </a:cubicBezTo>
                  <a:cubicBezTo>
                    <a:pt x="12576" y="3636"/>
                    <a:pt x="12009" y="4337"/>
                    <a:pt x="11375" y="5037"/>
                  </a:cubicBezTo>
                  <a:cubicBezTo>
                    <a:pt x="10241" y="6438"/>
                    <a:pt x="9073" y="7806"/>
                    <a:pt x="7973" y="9174"/>
                  </a:cubicBezTo>
                  <a:cubicBezTo>
                    <a:pt x="5871" y="11709"/>
                    <a:pt x="3703" y="14177"/>
                    <a:pt x="1601" y="16679"/>
                  </a:cubicBezTo>
                  <a:cubicBezTo>
                    <a:pt x="1401" y="16679"/>
                    <a:pt x="1234" y="16712"/>
                    <a:pt x="1034" y="16812"/>
                  </a:cubicBezTo>
                  <a:cubicBezTo>
                    <a:pt x="834" y="16879"/>
                    <a:pt x="667" y="16979"/>
                    <a:pt x="501" y="17146"/>
                  </a:cubicBezTo>
                  <a:cubicBezTo>
                    <a:pt x="334" y="17313"/>
                    <a:pt x="234" y="17479"/>
                    <a:pt x="167" y="17680"/>
                  </a:cubicBezTo>
                  <a:cubicBezTo>
                    <a:pt x="67" y="17880"/>
                    <a:pt x="0" y="18080"/>
                    <a:pt x="34" y="18313"/>
                  </a:cubicBezTo>
                  <a:cubicBezTo>
                    <a:pt x="34" y="18413"/>
                    <a:pt x="67" y="18580"/>
                    <a:pt x="67" y="18714"/>
                  </a:cubicBezTo>
                  <a:cubicBezTo>
                    <a:pt x="167" y="19014"/>
                    <a:pt x="300" y="19214"/>
                    <a:pt x="501" y="19414"/>
                  </a:cubicBezTo>
                  <a:cubicBezTo>
                    <a:pt x="634" y="19514"/>
                    <a:pt x="701" y="19581"/>
                    <a:pt x="834" y="19681"/>
                  </a:cubicBezTo>
                  <a:cubicBezTo>
                    <a:pt x="1068" y="19848"/>
                    <a:pt x="1368" y="19881"/>
                    <a:pt x="1668" y="19881"/>
                  </a:cubicBezTo>
                  <a:cubicBezTo>
                    <a:pt x="1868" y="19881"/>
                    <a:pt x="2068" y="19848"/>
                    <a:pt x="2302" y="19748"/>
                  </a:cubicBezTo>
                  <a:cubicBezTo>
                    <a:pt x="2502" y="19681"/>
                    <a:pt x="2669" y="19581"/>
                    <a:pt x="2836" y="19414"/>
                  </a:cubicBezTo>
                  <a:cubicBezTo>
                    <a:pt x="3002" y="19247"/>
                    <a:pt x="3069" y="19081"/>
                    <a:pt x="3169" y="18880"/>
                  </a:cubicBezTo>
                  <a:cubicBezTo>
                    <a:pt x="3236" y="18680"/>
                    <a:pt x="3336" y="18480"/>
                    <a:pt x="3269" y="18247"/>
                  </a:cubicBezTo>
                  <a:cubicBezTo>
                    <a:pt x="3269" y="18147"/>
                    <a:pt x="3236" y="17980"/>
                    <a:pt x="3236" y="17846"/>
                  </a:cubicBezTo>
                  <a:cubicBezTo>
                    <a:pt x="3236" y="17813"/>
                    <a:pt x="3236" y="17813"/>
                    <a:pt x="3202" y="17813"/>
                  </a:cubicBezTo>
                  <a:cubicBezTo>
                    <a:pt x="5304" y="15378"/>
                    <a:pt x="7339" y="12876"/>
                    <a:pt x="9374" y="10474"/>
                  </a:cubicBezTo>
                  <a:cubicBezTo>
                    <a:pt x="10541" y="9107"/>
                    <a:pt x="11709" y="7672"/>
                    <a:pt x="12876" y="6238"/>
                  </a:cubicBezTo>
                  <a:cubicBezTo>
                    <a:pt x="13476" y="5538"/>
                    <a:pt x="14010" y="4870"/>
                    <a:pt x="14577" y="4170"/>
                  </a:cubicBezTo>
                  <a:cubicBezTo>
                    <a:pt x="14844" y="3870"/>
                    <a:pt x="15078" y="3536"/>
                    <a:pt x="15344" y="3203"/>
                  </a:cubicBezTo>
                  <a:lnTo>
                    <a:pt x="15511" y="3203"/>
                  </a:lnTo>
                  <a:cubicBezTo>
                    <a:pt x="15711" y="3203"/>
                    <a:pt x="15912" y="3169"/>
                    <a:pt x="16145" y="3103"/>
                  </a:cubicBezTo>
                  <a:cubicBezTo>
                    <a:pt x="16345" y="3002"/>
                    <a:pt x="16512" y="2936"/>
                    <a:pt x="16679" y="2769"/>
                  </a:cubicBezTo>
                  <a:cubicBezTo>
                    <a:pt x="16846" y="2602"/>
                    <a:pt x="16912" y="2435"/>
                    <a:pt x="17012" y="2202"/>
                  </a:cubicBezTo>
                  <a:cubicBezTo>
                    <a:pt x="17079" y="2002"/>
                    <a:pt x="17179" y="1802"/>
                    <a:pt x="17146" y="1601"/>
                  </a:cubicBezTo>
                  <a:cubicBezTo>
                    <a:pt x="17179" y="1468"/>
                    <a:pt x="17146" y="1335"/>
                    <a:pt x="17146" y="1168"/>
                  </a:cubicBezTo>
                  <a:cubicBezTo>
                    <a:pt x="17046" y="868"/>
                    <a:pt x="16912" y="667"/>
                    <a:pt x="16712" y="467"/>
                  </a:cubicBezTo>
                  <a:cubicBezTo>
                    <a:pt x="16579" y="367"/>
                    <a:pt x="16512" y="301"/>
                    <a:pt x="16379" y="200"/>
                  </a:cubicBezTo>
                  <a:cubicBezTo>
                    <a:pt x="16145" y="34"/>
                    <a:pt x="15845" y="0"/>
                    <a:pt x="15545" y="0"/>
                  </a:cubicBezTo>
                  <a:close/>
                </a:path>
              </a:pathLst>
            </a:custGeom>
            <a:solidFill>
              <a:srgbClr val="0C1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3" name="Google Shape;933;p38"/>
          <p:cNvSpPr/>
          <p:nvPr/>
        </p:nvSpPr>
        <p:spPr>
          <a:xfrm flipH="1">
            <a:off x="8269850" y="4068500"/>
            <a:ext cx="741399" cy="989342"/>
          </a:xfrm>
          <a:custGeom>
            <a:rect b="b" l="l" r="r" t="t"/>
            <a:pathLst>
              <a:path extrusionOk="0" h="50879" w="38128">
                <a:moveTo>
                  <a:pt x="30162" y="0"/>
                </a:moveTo>
                <a:cubicBezTo>
                  <a:pt x="29982" y="0"/>
                  <a:pt x="29802" y="1"/>
                  <a:pt x="29621" y="4"/>
                </a:cubicBezTo>
                <a:cubicBezTo>
                  <a:pt x="28787" y="4"/>
                  <a:pt x="28187" y="671"/>
                  <a:pt x="28120" y="1505"/>
                </a:cubicBezTo>
                <a:cubicBezTo>
                  <a:pt x="28020" y="3206"/>
                  <a:pt x="27887" y="4907"/>
                  <a:pt x="27853" y="6642"/>
                </a:cubicBezTo>
                <a:cubicBezTo>
                  <a:pt x="27853" y="7409"/>
                  <a:pt x="27720" y="8243"/>
                  <a:pt x="27853" y="9044"/>
                </a:cubicBezTo>
                <a:cubicBezTo>
                  <a:pt x="27687" y="12079"/>
                  <a:pt x="27453" y="15081"/>
                  <a:pt x="27253" y="18150"/>
                </a:cubicBezTo>
                <a:cubicBezTo>
                  <a:pt x="26919" y="23320"/>
                  <a:pt x="26519" y="28491"/>
                  <a:pt x="26052" y="33661"/>
                </a:cubicBezTo>
                <a:cubicBezTo>
                  <a:pt x="25919" y="35096"/>
                  <a:pt x="25785" y="36530"/>
                  <a:pt x="25685" y="37998"/>
                </a:cubicBezTo>
                <a:cubicBezTo>
                  <a:pt x="25585" y="38765"/>
                  <a:pt x="25485" y="39532"/>
                  <a:pt x="25418" y="40266"/>
                </a:cubicBezTo>
                <a:cubicBezTo>
                  <a:pt x="25385" y="40600"/>
                  <a:pt x="25318" y="41000"/>
                  <a:pt x="25285" y="41333"/>
                </a:cubicBezTo>
                <a:cubicBezTo>
                  <a:pt x="25285" y="41433"/>
                  <a:pt x="25251" y="41567"/>
                  <a:pt x="25251" y="41700"/>
                </a:cubicBezTo>
                <a:lnTo>
                  <a:pt x="24885" y="41700"/>
                </a:lnTo>
                <a:cubicBezTo>
                  <a:pt x="24518" y="41700"/>
                  <a:pt x="24117" y="41667"/>
                  <a:pt x="23750" y="41667"/>
                </a:cubicBezTo>
                <a:lnTo>
                  <a:pt x="21482" y="41534"/>
                </a:lnTo>
                <a:cubicBezTo>
                  <a:pt x="19948" y="41400"/>
                  <a:pt x="18413" y="41333"/>
                  <a:pt x="16879" y="41200"/>
                </a:cubicBezTo>
                <a:cubicBezTo>
                  <a:pt x="14210" y="41033"/>
                  <a:pt x="11575" y="40766"/>
                  <a:pt x="8906" y="40533"/>
                </a:cubicBezTo>
                <a:cubicBezTo>
                  <a:pt x="9273" y="35696"/>
                  <a:pt x="9607" y="30893"/>
                  <a:pt x="9974" y="26089"/>
                </a:cubicBezTo>
                <a:cubicBezTo>
                  <a:pt x="10408" y="20919"/>
                  <a:pt x="10808" y="15748"/>
                  <a:pt x="11208" y="10578"/>
                </a:cubicBezTo>
                <a:cubicBezTo>
                  <a:pt x="11408" y="7709"/>
                  <a:pt x="11775" y="4807"/>
                  <a:pt x="11608" y="1905"/>
                </a:cubicBezTo>
                <a:cubicBezTo>
                  <a:pt x="11608" y="1738"/>
                  <a:pt x="11575" y="1638"/>
                  <a:pt x="11475" y="1505"/>
                </a:cubicBezTo>
                <a:cubicBezTo>
                  <a:pt x="11283" y="1058"/>
                  <a:pt x="10908" y="702"/>
                  <a:pt x="10437" y="702"/>
                </a:cubicBezTo>
                <a:cubicBezTo>
                  <a:pt x="10416" y="702"/>
                  <a:pt x="10395" y="703"/>
                  <a:pt x="10374" y="704"/>
                </a:cubicBezTo>
                <a:cubicBezTo>
                  <a:pt x="8506" y="804"/>
                  <a:pt x="6605" y="871"/>
                  <a:pt x="4737" y="1005"/>
                </a:cubicBezTo>
                <a:cubicBezTo>
                  <a:pt x="4003" y="1038"/>
                  <a:pt x="3503" y="1538"/>
                  <a:pt x="3403" y="2339"/>
                </a:cubicBezTo>
                <a:cubicBezTo>
                  <a:pt x="3236" y="4407"/>
                  <a:pt x="3169" y="6475"/>
                  <a:pt x="3069" y="8543"/>
                </a:cubicBezTo>
                <a:cubicBezTo>
                  <a:pt x="3002" y="10678"/>
                  <a:pt x="2769" y="12746"/>
                  <a:pt x="2602" y="14881"/>
                </a:cubicBezTo>
                <a:cubicBezTo>
                  <a:pt x="2335" y="19017"/>
                  <a:pt x="2002" y="23187"/>
                  <a:pt x="1668" y="27323"/>
                </a:cubicBezTo>
                <a:cubicBezTo>
                  <a:pt x="1368" y="31493"/>
                  <a:pt x="1034" y="35696"/>
                  <a:pt x="701" y="39866"/>
                </a:cubicBezTo>
                <a:cubicBezTo>
                  <a:pt x="601" y="40900"/>
                  <a:pt x="534" y="41934"/>
                  <a:pt x="400" y="43001"/>
                </a:cubicBezTo>
                <a:cubicBezTo>
                  <a:pt x="267" y="44002"/>
                  <a:pt x="67" y="45069"/>
                  <a:pt x="33" y="46070"/>
                </a:cubicBezTo>
                <a:cubicBezTo>
                  <a:pt x="0" y="47271"/>
                  <a:pt x="901" y="47938"/>
                  <a:pt x="2002" y="48172"/>
                </a:cubicBezTo>
                <a:cubicBezTo>
                  <a:pt x="3002" y="48372"/>
                  <a:pt x="4003" y="48572"/>
                  <a:pt x="5004" y="48739"/>
                </a:cubicBezTo>
                <a:cubicBezTo>
                  <a:pt x="13176" y="50073"/>
                  <a:pt x="21415" y="50507"/>
                  <a:pt x="29688" y="50773"/>
                </a:cubicBezTo>
                <a:cubicBezTo>
                  <a:pt x="30518" y="50773"/>
                  <a:pt x="31401" y="50879"/>
                  <a:pt x="32290" y="50879"/>
                </a:cubicBezTo>
                <a:cubicBezTo>
                  <a:pt x="32401" y="50879"/>
                  <a:pt x="32512" y="50877"/>
                  <a:pt x="32623" y="50874"/>
                </a:cubicBezTo>
                <a:cubicBezTo>
                  <a:pt x="33891" y="50840"/>
                  <a:pt x="34558" y="50040"/>
                  <a:pt x="34692" y="48839"/>
                </a:cubicBezTo>
                <a:cubicBezTo>
                  <a:pt x="34892" y="46771"/>
                  <a:pt x="34958" y="44702"/>
                  <a:pt x="35125" y="42601"/>
                </a:cubicBezTo>
                <a:cubicBezTo>
                  <a:pt x="35425" y="38431"/>
                  <a:pt x="35759" y="34228"/>
                  <a:pt x="36059" y="30059"/>
                </a:cubicBezTo>
                <a:cubicBezTo>
                  <a:pt x="36626" y="21719"/>
                  <a:pt x="37227" y="13380"/>
                  <a:pt x="37860" y="5041"/>
                </a:cubicBezTo>
                <a:lnTo>
                  <a:pt x="38094" y="1905"/>
                </a:lnTo>
                <a:cubicBezTo>
                  <a:pt x="38127" y="1371"/>
                  <a:pt x="37627" y="671"/>
                  <a:pt x="36993" y="538"/>
                </a:cubicBezTo>
                <a:cubicBezTo>
                  <a:pt x="34734" y="197"/>
                  <a:pt x="32475" y="0"/>
                  <a:pt x="30162" y="0"/>
                </a:cubicBezTo>
                <a:close/>
              </a:path>
            </a:pathLst>
          </a:custGeom>
          <a:solidFill>
            <a:srgbClr val="FFB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8"/>
          <p:cNvSpPr/>
          <p:nvPr/>
        </p:nvSpPr>
        <p:spPr>
          <a:xfrm>
            <a:off x="6492500" y="637300"/>
            <a:ext cx="2743800" cy="5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8"/>
          <p:cNvSpPr/>
          <p:nvPr/>
        </p:nvSpPr>
        <p:spPr>
          <a:xfrm flipH="1" rot="10800000">
            <a:off x="8234955" y="255258"/>
            <a:ext cx="681836" cy="740278"/>
          </a:xfrm>
          <a:custGeom>
            <a:rect b="b" l="l" r="r" t="t"/>
            <a:pathLst>
              <a:path extrusionOk="0" h="32415" w="29856">
                <a:moveTo>
                  <a:pt x="25687" y="0"/>
                </a:moveTo>
                <a:cubicBezTo>
                  <a:pt x="25316" y="0"/>
                  <a:pt x="24930" y="30"/>
                  <a:pt x="24585" y="30"/>
                </a:cubicBezTo>
                <a:cubicBezTo>
                  <a:pt x="21516" y="63"/>
                  <a:pt x="18414" y="297"/>
                  <a:pt x="15345" y="430"/>
                </a:cubicBezTo>
                <a:cubicBezTo>
                  <a:pt x="14644" y="463"/>
                  <a:pt x="14211" y="964"/>
                  <a:pt x="14144" y="1631"/>
                </a:cubicBezTo>
                <a:cubicBezTo>
                  <a:pt x="14010" y="3065"/>
                  <a:pt x="14077" y="18276"/>
                  <a:pt x="14044" y="22146"/>
                </a:cubicBezTo>
                <a:cubicBezTo>
                  <a:pt x="12009" y="22346"/>
                  <a:pt x="9974" y="22429"/>
                  <a:pt x="7935" y="22429"/>
                </a:cubicBezTo>
                <a:cubicBezTo>
                  <a:pt x="5896" y="22429"/>
                  <a:pt x="3853" y="22346"/>
                  <a:pt x="1802" y="22212"/>
                </a:cubicBezTo>
                <a:cubicBezTo>
                  <a:pt x="1769" y="22209"/>
                  <a:pt x="1737" y="22207"/>
                  <a:pt x="1705" y="22207"/>
                </a:cubicBezTo>
                <a:cubicBezTo>
                  <a:pt x="1087" y="22207"/>
                  <a:pt x="631" y="22810"/>
                  <a:pt x="568" y="23413"/>
                </a:cubicBezTo>
                <a:cubicBezTo>
                  <a:pt x="401" y="26048"/>
                  <a:pt x="234" y="28617"/>
                  <a:pt x="34" y="31252"/>
                </a:cubicBezTo>
                <a:cubicBezTo>
                  <a:pt x="0" y="31886"/>
                  <a:pt x="568" y="32386"/>
                  <a:pt x="1168" y="32386"/>
                </a:cubicBezTo>
                <a:cubicBezTo>
                  <a:pt x="2546" y="32406"/>
                  <a:pt x="3922" y="32415"/>
                  <a:pt x="5298" y="32415"/>
                </a:cubicBezTo>
                <a:cubicBezTo>
                  <a:pt x="11081" y="32415"/>
                  <a:pt x="16843" y="32249"/>
                  <a:pt x="22583" y="31953"/>
                </a:cubicBezTo>
                <a:cubicBezTo>
                  <a:pt x="24651" y="31819"/>
                  <a:pt x="26653" y="31686"/>
                  <a:pt x="28688" y="31552"/>
                </a:cubicBezTo>
                <a:cubicBezTo>
                  <a:pt x="29255" y="31486"/>
                  <a:pt x="29855" y="31052"/>
                  <a:pt x="29822" y="30418"/>
                </a:cubicBezTo>
                <a:cubicBezTo>
                  <a:pt x="29421" y="24948"/>
                  <a:pt x="29021" y="19444"/>
                  <a:pt x="28588" y="13973"/>
                </a:cubicBezTo>
                <a:cubicBezTo>
                  <a:pt x="28387" y="11238"/>
                  <a:pt x="28221" y="8469"/>
                  <a:pt x="28020" y="5701"/>
                </a:cubicBezTo>
                <a:cubicBezTo>
                  <a:pt x="27920" y="4333"/>
                  <a:pt x="27887" y="2965"/>
                  <a:pt x="27720" y="1631"/>
                </a:cubicBezTo>
                <a:cubicBezTo>
                  <a:pt x="27654" y="930"/>
                  <a:pt x="27253" y="297"/>
                  <a:pt x="26553" y="97"/>
                </a:cubicBezTo>
                <a:cubicBezTo>
                  <a:pt x="26295" y="21"/>
                  <a:pt x="25996" y="0"/>
                  <a:pt x="256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8"/>
          <p:cNvSpPr txBox="1"/>
          <p:nvPr>
            <p:ph idx="1" type="subTitle"/>
          </p:nvPr>
        </p:nvSpPr>
        <p:spPr>
          <a:xfrm rot="420848">
            <a:off x="1845651" y="1696847"/>
            <a:ext cx="2211047" cy="36060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</a:rPr>
              <a:t>Taiwan Sign Language</a:t>
            </a:r>
            <a:endParaRPr sz="11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</a:rPr>
              <a:t>Mediapipe Holistic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937" name="Google Shape;937;p38"/>
          <p:cNvSpPr txBox="1"/>
          <p:nvPr>
            <p:ph idx="4294967295" type="subTitle"/>
          </p:nvPr>
        </p:nvSpPr>
        <p:spPr>
          <a:xfrm>
            <a:off x="8773225" y="4770400"/>
            <a:ext cx="2052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9</a:t>
            </a:r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8"/>
          <p:cNvSpPr txBox="1"/>
          <p:nvPr/>
        </p:nvSpPr>
        <p:spPr>
          <a:xfrm>
            <a:off x="6492500" y="672875"/>
            <a:ext cx="2176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TSL Translation</a:t>
            </a:r>
            <a:endParaRPr b="1" sz="2000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eign Languages Subject for Middle School - 6th Grade: Spanish by Slidesgo">
  <a:themeElements>
    <a:clrScheme name="Simple Light">
      <a:dk1>
        <a:srgbClr val="0C1E4F"/>
      </a:dk1>
      <a:lt1>
        <a:srgbClr val="FFFFFF"/>
      </a:lt1>
      <a:dk2>
        <a:srgbClr val="263238"/>
      </a:dk2>
      <a:lt2>
        <a:srgbClr val="FFB864"/>
      </a:lt2>
      <a:accent1>
        <a:srgbClr val="FFC388"/>
      </a:accent1>
      <a:accent2>
        <a:srgbClr val="71BC7B"/>
      </a:accent2>
      <a:accent3>
        <a:srgbClr val="FF5A54"/>
      </a:accent3>
      <a:accent4>
        <a:srgbClr val="FFB39F"/>
      </a:accent4>
      <a:accent5>
        <a:srgbClr val="4D4D4D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